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8" r:id="rId10"/>
    <p:sldId id="26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8394E-F3D6-408F-8F8B-A7257C8B046C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</dgm:pt>
    <dgm:pt modelId="{C465B8A3-69AF-4160-A505-F70A222B81D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Dean</a:t>
          </a:r>
        </a:p>
      </dgm:t>
    </dgm:pt>
    <dgm:pt modelId="{1745A54F-E776-4A03-B027-ABA9DB2AF03F}" type="parTrans" cxnId="{69F0A212-1841-4C2A-9B5C-95AF24751761}">
      <dgm:prSet/>
      <dgm:spPr/>
      <dgm:t>
        <a:bodyPr/>
        <a:lstStyle/>
        <a:p>
          <a:endParaRPr lang="en-US"/>
        </a:p>
      </dgm:t>
    </dgm:pt>
    <dgm:pt modelId="{AFE0BAC6-4AB9-48E4-84B1-6DCC79951BB2}" type="sibTrans" cxnId="{69F0A212-1841-4C2A-9B5C-95AF24751761}">
      <dgm:prSet/>
      <dgm:spPr/>
      <dgm:t>
        <a:bodyPr/>
        <a:lstStyle/>
        <a:p>
          <a:endParaRPr lang="en-US"/>
        </a:p>
      </dgm:t>
    </dgm:pt>
    <dgm:pt modelId="{68C7110E-3330-41C1-835E-3EE9D3FA4C4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Executive Assistant</a:t>
          </a:r>
        </a:p>
      </dgm:t>
    </dgm:pt>
    <dgm:pt modelId="{77388B32-9B8D-406A-98F5-0C06C44FF980}" type="parTrans" cxnId="{CC49C2EB-B795-4108-B672-5F417426C4E4}">
      <dgm:prSet/>
      <dgm:spPr/>
      <dgm:t>
        <a:bodyPr/>
        <a:lstStyle/>
        <a:p>
          <a:endParaRPr lang="en-US"/>
        </a:p>
      </dgm:t>
    </dgm:pt>
    <dgm:pt modelId="{EB540FC4-F8DD-402F-982C-66C6216579E0}" type="sibTrans" cxnId="{CC49C2EB-B795-4108-B672-5F417426C4E4}">
      <dgm:prSet/>
      <dgm:spPr/>
      <dgm:t>
        <a:bodyPr/>
        <a:lstStyle/>
        <a:p>
          <a:endParaRPr lang="en-US"/>
        </a:p>
      </dgm:t>
    </dgm:pt>
    <dgm:pt modelId="{7A931147-0248-49E7-AD17-0AEAC053D8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ENG</a:t>
          </a:r>
        </a:p>
      </dgm:t>
    </dgm:pt>
    <dgm:pt modelId="{728F4BF5-AC9F-448D-B328-11E1E13187A1}" type="parTrans" cxnId="{2449C153-C10F-4D99-BE39-203C54468078}">
      <dgm:prSet/>
      <dgm:spPr/>
      <dgm:t>
        <a:bodyPr/>
        <a:lstStyle/>
        <a:p>
          <a:endParaRPr lang="en-US"/>
        </a:p>
      </dgm:t>
    </dgm:pt>
    <dgm:pt modelId="{A0F1158E-49A7-42F9-A8D0-52525F462B9C}" type="sibTrans" cxnId="{2449C153-C10F-4D99-BE39-203C54468078}">
      <dgm:prSet/>
      <dgm:spPr/>
      <dgm:t>
        <a:bodyPr/>
        <a:lstStyle/>
        <a:p>
          <a:endParaRPr lang="en-US"/>
        </a:p>
      </dgm:t>
    </dgm:pt>
    <dgm:pt modelId="{AF447D1A-30AD-4B32-B44F-36866BE4A4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SCI</a:t>
          </a:r>
        </a:p>
      </dgm:t>
    </dgm:pt>
    <dgm:pt modelId="{907DF29D-F396-4C8B-8C3F-B1C0A928A0EA}" type="parTrans" cxnId="{4965D428-5257-4CA4-BFC1-B485931F4C80}">
      <dgm:prSet/>
      <dgm:spPr/>
      <dgm:t>
        <a:bodyPr/>
        <a:lstStyle/>
        <a:p>
          <a:endParaRPr lang="en-US"/>
        </a:p>
      </dgm:t>
    </dgm:pt>
    <dgm:pt modelId="{AE8B9402-22DE-443E-828E-3A0A2E210ABE}" type="sibTrans" cxnId="{4965D428-5257-4CA4-BFC1-B485931F4C80}">
      <dgm:prSet/>
      <dgm:spPr/>
      <dgm:t>
        <a:bodyPr/>
        <a:lstStyle/>
        <a:p>
          <a:endParaRPr lang="en-US"/>
        </a:p>
      </dgm:t>
    </dgm:pt>
    <dgm:pt modelId="{2454F52F-728C-480E-B8EF-CE07BC4382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MTH</a:t>
          </a:r>
        </a:p>
      </dgm:t>
    </dgm:pt>
    <dgm:pt modelId="{EB2965C6-2624-496A-87AD-3ED879F566BD}" type="parTrans" cxnId="{DF122255-BFCD-4B7B-9A15-B3F9A2C5A081}">
      <dgm:prSet/>
      <dgm:spPr/>
      <dgm:t>
        <a:bodyPr/>
        <a:lstStyle/>
        <a:p>
          <a:endParaRPr lang="en-US"/>
        </a:p>
      </dgm:t>
    </dgm:pt>
    <dgm:pt modelId="{EAC00642-C3C9-4741-BA16-C191932873B5}" type="sibTrans" cxnId="{DF122255-BFCD-4B7B-9A15-B3F9A2C5A081}">
      <dgm:prSet/>
      <dgm:spPr/>
      <dgm:t>
        <a:bodyPr/>
        <a:lstStyle/>
        <a:p>
          <a:endParaRPr lang="en-US"/>
        </a:p>
      </dgm:t>
    </dgm:pt>
    <dgm:pt modelId="{E6B60474-E9E6-4322-BC8B-7F0D13CD5E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HUM</a:t>
          </a:r>
        </a:p>
      </dgm:t>
    </dgm:pt>
    <dgm:pt modelId="{F63A8EE3-186D-4210-80D5-C831092E1CF1}" type="parTrans" cxnId="{A77B9E91-40D5-4D14-BC64-F9D537E67ADE}">
      <dgm:prSet/>
      <dgm:spPr/>
      <dgm:t>
        <a:bodyPr/>
        <a:lstStyle/>
        <a:p>
          <a:endParaRPr lang="en-US"/>
        </a:p>
      </dgm:t>
    </dgm:pt>
    <dgm:pt modelId="{DDDC979A-45ED-453D-82FE-D0FB06768133}" type="sibTrans" cxnId="{A77B9E91-40D5-4D14-BC64-F9D537E67ADE}">
      <dgm:prSet/>
      <dgm:spPr/>
      <dgm:t>
        <a:bodyPr/>
        <a:lstStyle/>
        <a:p>
          <a:endParaRPr lang="en-US"/>
        </a:p>
      </dgm:t>
    </dgm:pt>
    <dgm:pt modelId="{015384A8-6809-4384-AAE7-91AB05D802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CDTE</a:t>
          </a:r>
        </a:p>
      </dgm:t>
    </dgm:pt>
    <dgm:pt modelId="{0C4E1AA9-AF57-48A2-AACB-8AA957233437}" type="parTrans" cxnId="{1F0FAC75-EB0D-40BD-AB72-32D738E771CD}">
      <dgm:prSet/>
      <dgm:spPr/>
      <dgm:t>
        <a:bodyPr/>
        <a:lstStyle/>
        <a:p>
          <a:endParaRPr lang="en-US"/>
        </a:p>
      </dgm:t>
    </dgm:pt>
    <dgm:pt modelId="{D084DFE2-EBB6-4E59-9B00-3079DB9AB00D}" type="sibTrans" cxnId="{1F0FAC75-EB0D-40BD-AB72-32D738E771CD}">
      <dgm:prSet/>
      <dgm:spPr/>
      <dgm:t>
        <a:bodyPr/>
        <a:lstStyle/>
        <a:p>
          <a:endParaRPr lang="en-US"/>
        </a:p>
      </dgm:t>
    </dgm:pt>
    <dgm:pt modelId="{884D62FF-B6E3-47DB-852D-77F82A1E40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CDS</a:t>
          </a:r>
        </a:p>
      </dgm:t>
    </dgm:pt>
    <dgm:pt modelId="{9386470A-6CBB-44B8-99A6-41AC2EB5E98F}" type="parTrans" cxnId="{FFF1FD81-59CF-44AB-90D8-A51E8A9C708D}">
      <dgm:prSet/>
      <dgm:spPr/>
      <dgm:t>
        <a:bodyPr/>
        <a:lstStyle/>
        <a:p>
          <a:endParaRPr lang="en-US"/>
        </a:p>
      </dgm:t>
    </dgm:pt>
    <dgm:pt modelId="{CBCD6097-B2E6-4EA0-B8AB-7E8F30918B9A}" type="sibTrans" cxnId="{FFF1FD81-59CF-44AB-90D8-A51E8A9C708D}">
      <dgm:prSet/>
      <dgm:spPr/>
      <dgm:t>
        <a:bodyPr/>
        <a:lstStyle/>
        <a:p>
          <a:endParaRPr lang="en-US"/>
        </a:p>
      </dgm:t>
    </dgm:pt>
    <dgm:pt modelId="{36C3AF13-28EB-41AA-9AE0-B372588719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BASET</a:t>
          </a:r>
        </a:p>
      </dgm:t>
    </dgm:pt>
    <dgm:pt modelId="{E6EA80BE-FED6-40B2-A21D-F3C4B54EA057}" type="parTrans" cxnId="{74141107-3216-4A7F-89D6-373D14FD223F}">
      <dgm:prSet/>
      <dgm:spPr/>
      <dgm:t>
        <a:bodyPr/>
        <a:lstStyle/>
        <a:p>
          <a:endParaRPr lang="en-US"/>
        </a:p>
      </dgm:t>
    </dgm:pt>
    <dgm:pt modelId="{C19D10C9-B4A2-40E6-BFD9-20B73D2F2640}" type="sibTrans" cxnId="{74141107-3216-4A7F-89D6-373D14FD223F}">
      <dgm:prSet/>
      <dgm:spPr/>
      <dgm:t>
        <a:bodyPr/>
        <a:lstStyle/>
        <a:p>
          <a:endParaRPr lang="en-US"/>
        </a:p>
      </dgm:t>
    </dgm:pt>
    <dgm:pt modelId="{033B9D5C-8112-49EC-90DC-F2178AF5BF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SBS</a:t>
          </a:r>
        </a:p>
      </dgm:t>
    </dgm:pt>
    <dgm:pt modelId="{B000A67E-432B-42F3-BEEB-D7C06D6B9C83}" type="parTrans" cxnId="{02EA4BC7-689E-45DB-A38A-6AFF50FD4A98}">
      <dgm:prSet/>
      <dgm:spPr/>
      <dgm:t>
        <a:bodyPr/>
        <a:lstStyle/>
        <a:p>
          <a:endParaRPr lang="en-US"/>
        </a:p>
      </dgm:t>
    </dgm:pt>
    <dgm:pt modelId="{4F23BAF7-AA0C-40FF-A837-D5FEBF4B12FE}" type="sibTrans" cxnId="{02EA4BC7-689E-45DB-A38A-6AFF50FD4A98}">
      <dgm:prSet/>
      <dgm:spPr/>
      <dgm:t>
        <a:bodyPr/>
        <a:lstStyle/>
        <a:p>
          <a:endParaRPr lang="en-US"/>
        </a:p>
      </dgm:t>
    </dgm:pt>
    <dgm:pt modelId="{062669C1-E53E-4259-8A4D-F3C708C622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SR</a:t>
          </a:r>
        </a:p>
      </dgm:t>
    </dgm:pt>
    <dgm:pt modelId="{DE27ED39-F510-4170-9A22-B4AEF3CA0275}" type="parTrans" cxnId="{3DBAD752-2724-4D49-8B93-B9A8F0CE2615}">
      <dgm:prSet/>
      <dgm:spPr/>
      <dgm:t>
        <a:bodyPr/>
        <a:lstStyle/>
        <a:p>
          <a:endParaRPr lang="en-US"/>
        </a:p>
      </dgm:t>
    </dgm:pt>
    <dgm:pt modelId="{394DC9A0-16CE-4A0E-B239-D2D7223FBE28}" type="sibTrans" cxnId="{3DBAD752-2724-4D49-8B93-B9A8F0CE2615}">
      <dgm:prSet/>
      <dgm:spPr/>
      <dgm:t>
        <a:bodyPr/>
        <a:lstStyle/>
        <a:p>
          <a:endParaRPr lang="en-US"/>
        </a:p>
      </dgm:t>
    </dgm:pt>
    <dgm:pt modelId="{5266EBC4-8BEE-4490-A072-31D81F91F8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WR/CP</a:t>
          </a:r>
        </a:p>
      </dgm:t>
    </dgm:pt>
    <dgm:pt modelId="{CD94B696-BC39-43F7-81D8-4557F18FC3F3}" type="parTrans" cxnId="{67B698E1-BAD7-4E2A-964A-78222B5B01A5}">
      <dgm:prSet/>
      <dgm:spPr/>
      <dgm:t>
        <a:bodyPr/>
        <a:lstStyle/>
        <a:p>
          <a:endParaRPr lang="en-US"/>
        </a:p>
      </dgm:t>
    </dgm:pt>
    <dgm:pt modelId="{75843F43-E90C-4CCC-BB91-C5B1A8855E8B}" type="sibTrans" cxnId="{67B698E1-BAD7-4E2A-964A-78222B5B01A5}">
      <dgm:prSet/>
      <dgm:spPr/>
      <dgm:t>
        <a:bodyPr/>
        <a:lstStyle/>
        <a:p>
          <a:endParaRPr lang="en-US"/>
        </a:p>
      </dgm:t>
    </dgm:pt>
    <dgm:pt modelId="{E4F4D63D-A4CC-44F0-A100-1977CD66968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Chinle</a:t>
          </a:r>
          <a:endParaRPr kumimoji="0" lang="en-US" altLang="en-US" b="0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71F79D38-702D-4362-A3BC-78F19D1F68F1}" type="parTrans" cxnId="{6863B8C4-386F-47B8-AA32-D28B70E92F0A}">
      <dgm:prSet/>
      <dgm:spPr/>
      <dgm:t>
        <a:bodyPr/>
        <a:lstStyle/>
        <a:p>
          <a:endParaRPr lang="en-US"/>
        </a:p>
      </dgm:t>
    </dgm:pt>
    <dgm:pt modelId="{D2454E82-FB3E-4682-B907-6983B84A4A4F}" type="sibTrans" cxnId="{6863B8C4-386F-47B8-AA32-D28B70E92F0A}">
      <dgm:prSet/>
      <dgm:spPr/>
      <dgm:t>
        <a:bodyPr/>
        <a:lstStyle/>
        <a:p>
          <a:endParaRPr lang="en-US"/>
        </a:p>
      </dgm:t>
    </dgm:pt>
    <dgm:pt modelId="{6353B8FD-EA1C-491B-8F92-F770D0BDE0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/>
              <a:effectLst/>
              <a:latin typeface="Arial Narrow" panose="020B0606020202030204" pitchFamily="34" charset="0"/>
            </a:rPr>
            <a:t>TC</a:t>
          </a:r>
          <a:endParaRPr kumimoji="0" lang="en-US" altLang="en-US" b="0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1C7F8163-BDCD-45BF-91B1-002F5EE2B4F9}" type="parTrans" cxnId="{65F07FDA-80B1-4C44-919A-AC145950D7A6}">
      <dgm:prSet/>
      <dgm:spPr/>
      <dgm:t>
        <a:bodyPr/>
        <a:lstStyle/>
        <a:p>
          <a:endParaRPr lang="en-US"/>
        </a:p>
      </dgm:t>
    </dgm:pt>
    <dgm:pt modelId="{E9B92E97-F928-420A-A374-260269DA077B}" type="sibTrans" cxnId="{65F07FDA-80B1-4C44-919A-AC145950D7A6}">
      <dgm:prSet/>
      <dgm:spPr/>
      <dgm:t>
        <a:bodyPr/>
        <a:lstStyle/>
        <a:p>
          <a:endParaRPr lang="en-US"/>
        </a:p>
      </dgm:t>
    </dgm:pt>
    <dgm:pt modelId="{71E55A99-9CDB-4F31-94D3-AF867705574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Associate Dean</a:t>
          </a:r>
        </a:p>
      </dgm:t>
    </dgm:pt>
    <dgm:pt modelId="{74B8665B-4932-4909-A178-4A341EE50B8C}" type="parTrans" cxnId="{65DFCF39-C757-484A-BBDE-41437A173170}">
      <dgm:prSet/>
      <dgm:spPr/>
      <dgm:t>
        <a:bodyPr/>
        <a:lstStyle/>
        <a:p>
          <a:endParaRPr lang="en-US"/>
        </a:p>
      </dgm:t>
    </dgm:pt>
    <dgm:pt modelId="{2D7A929B-41E8-4AE8-9A3A-64B3A97F84B5}" type="sibTrans" cxnId="{65DFCF39-C757-484A-BBDE-41437A173170}">
      <dgm:prSet/>
      <dgm:spPr/>
      <dgm:t>
        <a:bodyPr/>
        <a:lstStyle/>
        <a:p>
          <a:endParaRPr lang="en-US"/>
        </a:p>
      </dgm:t>
    </dgm:pt>
    <dgm:pt modelId="{8E42BBBB-D13C-45E1-934A-810831FBCB89}" type="pres">
      <dgm:prSet presAssocID="{B978394E-F3D6-408F-8F8B-A7257C8B04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B059A1-C364-4912-B079-EDC12CE7C56A}" type="pres">
      <dgm:prSet presAssocID="{C465B8A3-69AF-4160-A505-F70A222B81D7}" presName="hierRoot1" presStyleCnt="0">
        <dgm:presLayoutVars>
          <dgm:hierBranch/>
        </dgm:presLayoutVars>
      </dgm:prSet>
      <dgm:spPr/>
    </dgm:pt>
    <dgm:pt modelId="{F3611EB8-5883-4252-A29D-B09CE1DE35A6}" type="pres">
      <dgm:prSet presAssocID="{C465B8A3-69AF-4160-A505-F70A222B81D7}" presName="rootComposite1" presStyleCnt="0"/>
      <dgm:spPr/>
    </dgm:pt>
    <dgm:pt modelId="{3A58C056-1EDA-488C-A504-CA91EB14D581}" type="pres">
      <dgm:prSet presAssocID="{C465B8A3-69AF-4160-A505-F70A222B81D7}" presName="rootText1" presStyleLbl="node0" presStyleIdx="0" presStyleCnt="1" custLinFactY="-100000" custLinFactNeighborX="-8603" custLinFactNeighborY="-132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6E086E-B730-4F69-873F-2D3BBC54BF5A}" type="pres">
      <dgm:prSet presAssocID="{C465B8A3-69AF-4160-A505-F70A222B81D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957D02-175B-4380-9826-44769D70C035}" type="pres">
      <dgm:prSet presAssocID="{C465B8A3-69AF-4160-A505-F70A222B81D7}" presName="hierChild2" presStyleCnt="0"/>
      <dgm:spPr/>
    </dgm:pt>
    <dgm:pt modelId="{1A15C202-7FD1-411D-A34E-C5844CC6AF8A}" type="pres">
      <dgm:prSet presAssocID="{74B8665B-4932-4909-A178-4A341EE50B8C}" presName="Name35" presStyleLbl="parChTrans1D2" presStyleIdx="0" presStyleCnt="2"/>
      <dgm:spPr/>
      <dgm:t>
        <a:bodyPr/>
        <a:lstStyle/>
        <a:p>
          <a:endParaRPr lang="en-US"/>
        </a:p>
      </dgm:t>
    </dgm:pt>
    <dgm:pt modelId="{C806179B-D3C7-4913-ABB4-DACBE49C6990}" type="pres">
      <dgm:prSet presAssocID="{71E55A99-9CDB-4F31-94D3-AF8677055744}" presName="hierRoot2" presStyleCnt="0">
        <dgm:presLayoutVars>
          <dgm:hierBranch val="init"/>
        </dgm:presLayoutVars>
      </dgm:prSet>
      <dgm:spPr/>
    </dgm:pt>
    <dgm:pt modelId="{EE578F95-DBBE-4CEB-A036-DC6DC2227285}" type="pres">
      <dgm:prSet presAssocID="{71E55A99-9CDB-4F31-94D3-AF8677055744}" presName="rootComposite" presStyleCnt="0"/>
      <dgm:spPr/>
    </dgm:pt>
    <dgm:pt modelId="{CD07D7E0-E240-4495-A240-768B647C1B63}" type="pres">
      <dgm:prSet presAssocID="{71E55A99-9CDB-4F31-94D3-AF8677055744}" presName="rootText" presStyleLbl="node2" presStyleIdx="0" presStyleCnt="2" custLinFactX="100000" custLinFactY="-81754" custLinFactNeighborX="10682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169767-E348-4D41-AFD4-42390B2DB0BF}" type="pres">
      <dgm:prSet presAssocID="{71E55A99-9CDB-4F31-94D3-AF8677055744}" presName="rootConnector" presStyleLbl="node2" presStyleIdx="0" presStyleCnt="2"/>
      <dgm:spPr/>
      <dgm:t>
        <a:bodyPr/>
        <a:lstStyle/>
        <a:p>
          <a:endParaRPr lang="en-US"/>
        </a:p>
      </dgm:t>
    </dgm:pt>
    <dgm:pt modelId="{E46B8BE4-7F63-45FF-B964-291B0B94EC51}" type="pres">
      <dgm:prSet presAssocID="{71E55A99-9CDB-4F31-94D3-AF8677055744}" presName="hierChild4" presStyleCnt="0"/>
      <dgm:spPr/>
    </dgm:pt>
    <dgm:pt modelId="{1EC3A294-95B1-4699-B662-10DBDB759683}" type="pres">
      <dgm:prSet presAssocID="{71E55A99-9CDB-4F31-94D3-AF8677055744}" presName="hierChild5" presStyleCnt="0"/>
      <dgm:spPr/>
    </dgm:pt>
    <dgm:pt modelId="{35DC995D-AB94-483C-B9BB-A228D12D9027}" type="pres">
      <dgm:prSet presAssocID="{77388B32-9B8D-406A-98F5-0C06C44FF980}" presName="Name35" presStyleLbl="parChTrans1D2" presStyleIdx="1" presStyleCnt="2"/>
      <dgm:spPr/>
      <dgm:t>
        <a:bodyPr/>
        <a:lstStyle/>
        <a:p>
          <a:endParaRPr lang="en-US"/>
        </a:p>
      </dgm:t>
    </dgm:pt>
    <dgm:pt modelId="{97177413-BC36-494F-96C9-7A5D5723BFD3}" type="pres">
      <dgm:prSet presAssocID="{68C7110E-3330-41C1-835E-3EE9D3FA4C4E}" presName="hierRoot2" presStyleCnt="0">
        <dgm:presLayoutVars>
          <dgm:hierBranch/>
        </dgm:presLayoutVars>
      </dgm:prSet>
      <dgm:spPr/>
    </dgm:pt>
    <dgm:pt modelId="{9E056FE1-F887-4310-9F92-26689A9BD29E}" type="pres">
      <dgm:prSet presAssocID="{68C7110E-3330-41C1-835E-3EE9D3FA4C4E}" presName="rootComposite" presStyleCnt="0"/>
      <dgm:spPr/>
    </dgm:pt>
    <dgm:pt modelId="{AEAD7283-40EE-444A-BF63-F52F82B403B7}" type="pres">
      <dgm:prSet presAssocID="{68C7110E-3330-41C1-835E-3EE9D3FA4C4E}" presName="rootText" presStyleLbl="node2" presStyleIdx="1" presStyleCnt="2" custLinFactY="-2695" custLinFactNeighborX="-6509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59E86B-04E5-4B55-90E7-7ACC8014C680}" type="pres">
      <dgm:prSet presAssocID="{68C7110E-3330-41C1-835E-3EE9D3FA4C4E}" presName="rootConnector" presStyleLbl="node2" presStyleIdx="1" presStyleCnt="2"/>
      <dgm:spPr/>
      <dgm:t>
        <a:bodyPr/>
        <a:lstStyle/>
        <a:p>
          <a:endParaRPr lang="en-US"/>
        </a:p>
      </dgm:t>
    </dgm:pt>
    <dgm:pt modelId="{9689D869-8200-4246-98D1-4EBFCEDC9C5D}" type="pres">
      <dgm:prSet presAssocID="{68C7110E-3330-41C1-835E-3EE9D3FA4C4E}" presName="hierChild4" presStyleCnt="0"/>
      <dgm:spPr/>
    </dgm:pt>
    <dgm:pt modelId="{C90312C6-FCDD-47F3-9FDC-00615F7BEE5E}" type="pres">
      <dgm:prSet presAssocID="{728F4BF5-AC9F-448D-B328-11E1E13187A1}" presName="Name35" presStyleLbl="parChTrans1D3" presStyleIdx="0" presStyleCnt="12"/>
      <dgm:spPr/>
      <dgm:t>
        <a:bodyPr/>
        <a:lstStyle/>
        <a:p>
          <a:endParaRPr lang="en-US"/>
        </a:p>
      </dgm:t>
    </dgm:pt>
    <dgm:pt modelId="{F8D3DCD2-79E0-4507-9508-616CBE10C53B}" type="pres">
      <dgm:prSet presAssocID="{7A931147-0248-49E7-AD17-0AEAC053D8FF}" presName="hierRoot2" presStyleCnt="0">
        <dgm:presLayoutVars>
          <dgm:hierBranch val="r"/>
        </dgm:presLayoutVars>
      </dgm:prSet>
      <dgm:spPr/>
    </dgm:pt>
    <dgm:pt modelId="{5243BA61-2E59-4685-89DB-9FFAB72A969B}" type="pres">
      <dgm:prSet presAssocID="{7A931147-0248-49E7-AD17-0AEAC053D8FF}" presName="rootComposite" presStyleCnt="0"/>
      <dgm:spPr/>
    </dgm:pt>
    <dgm:pt modelId="{58BCC7DC-D179-4308-9BA5-F2BD00CDA55E}" type="pres">
      <dgm:prSet presAssocID="{7A931147-0248-49E7-AD17-0AEAC053D8FF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AC9E47-93DE-4776-9CB7-902EB32AE2CB}" type="pres">
      <dgm:prSet presAssocID="{7A931147-0248-49E7-AD17-0AEAC053D8FF}" presName="rootConnector" presStyleLbl="node3" presStyleIdx="0" presStyleCnt="12"/>
      <dgm:spPr/>
      <dgm:t>
        <a:bodyPr/>
        <a:lstStyle/>
        <a:p>
          <a:endParaRPr lang="en-US"/>
        </a:p>
      </dgm:t>
    </dgm:pt>
    <dgm:pt modelId="{B15AD5DC-4218-4296-A353-BD1160241190}" type="pres">
      <dgm:prSet presAssocID="{7A931147-0248-49E7-AD17-0AEAC053D8FF}" presName="hierChild4" presStyleCnt="0"/>
      <dgm:spPr/>
    </dgm:pt>
    <dgm:pt modelId="{47B5901C-0AC5-442D-856B-727CE478084C}" type="pres">
      <dgm:prSet presAssocID="{7A931147-0248-49E7-AD17-0AEAC053D8FF}" presName="hierChild5" presStyleCnt="0"/>
      <dgm:spPr/>
    </dgm:pt>
    <dgm:pt modelId="{984C5B46-D0C4-4853-8645-8F2081E886C2}" type="pres">
      <dgm:prSet presAssocID="{907DF29D-F396-4C8B-8C3F-B1C0A928A0EA}" presName="Name35" presStyleLbl="parChTrans1D3" presStyleIdx="1" presStyleCnt="12"/>
      <dgm:spPr/>
      <dgm:t>
        <a:bodyPr/>
        <a:lstStyle/>
        <a:p>
          <a:endParaRPr lang="en-US"/>
        </a:p>
      </dgm:t>
    </dgm:pt>
    <dgm:pt modelId="{E13C4100-CDCC-423B-8DB1-C9E632681A55}" type="pres">
      <dgm:prSet presAssocID="{AF447D1A-30AD-4B32-B44F-36866BE4A489}" presName="hierRoot2" presStyleCnt="0">
        <dgm:presLayoutVars>
          <dgm:hierBranch val="init"/>
        </dgm:presLayoutVars>
      </dgm:prSet>
      <dgm:spPr/>
    </dgm:pt>
    <dgm:pt modelId="{3FC03FD4-9F79-4415-BF0D-CB7455DCCE72}" type="pres">
      <dgm:prSet presAssocID="{AF447D1A-30AD-4B32-B44F-36866BE4A489}" presName="rootComposite" presStyleCnt="0"/>
      <dgm:spPr/>
    </dgm:pt>
    <dgm:pt modelId="{2E82834A-2F11-4627-AE15-67D801F8485D}" type="pres">
      <dgm:prSet presAssocID="{AF447D1A-30AD-4B32-B44F-36866BE4A489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C372C-850F-43DD-BB5C-80B5741B2A33}" type="pres">
      <dgm:prSet presAssocID="{AF447D1A-30AD-4B32-B44F-36866BE4A489}" presName="rootConnector" presStyleLbl="node3" presStyleIdx="1" presStyleCnt="12"/>
      <dgm:spPr/>
      <dgm:t>
        <a:bodyPr/>
        <a:lstStyle/>
        <a:p>
          <a:endParaRPr lang="en-US"/>
        </a:p>
      </dgm:t>
    </dgm:pt>
    <dgm:pt modelId="{17213DCC-7403-4B81-9578-D4A6E1B97E01}" type="pres">
      <dgm:prSet presAssocID="{AF447D1A-30AD-4B32-B44F-36866BE4A489}" presName="hierChild4" presStyleCnt="0"/>
      <dgm:spPr/>
    </dgm:pt>
    <dgm:pt modelId="{F6564A7E-CA80-4A34-96EA-D4E68AB6F424}" type="pres">
      <dgm:prSet presAssocID="{AF447D1A-30AD-4B32-B44F-36866BE4A489}" presName="hierChild5" presStyleCnt="0"/>
      <dgm:spPr/>
    </dgm:pt>
    <dgm:pt modelId="{CFE40F27-605E-4B84-B74E-D7B6D367389D}" type="pres">
      <dgm:prSet presAssocID="{EB2965C6-2624-496A-87AD-3ED879F566BD}" presName="Name35" presStyleLbl="parChTrans1D3" presStyleIdx="2" presStyleCnt="12"/>
      <dgm:spPr/>
      <dgm:t>
        <a:bodyPr/>
        <a:lstStyle/>
        <a:p>
          <a:endParaRPr lang="en-US"/>
        </a:p>
      </dgm:t>
    </dgm:pt>
    <dgm:pt modelId="{5BA4ABB8-603F-4911-BC31-70F6B6943BE7}" type="pres">
      <dgm:prSet presAssocID="{2454F52F-728C-480E-B8EF-CE07BC438205}" presName="hierRoot2" presStyleCnt="0">
        <dgm:presLayoutVars>
          <dgm:hierBranch val="init"/>
        </dgm:presLayoutVars>
      </dgm:prSet>
      <dgm:spPr/>
    </dgm:pt>
    <dgm:pt modelId="{53589714-34FA-4789-8E0F-F409CD079038}" type="pres">
      <dgm:prSet presAssocID="{2454F52F-728C-480E-B8EF-CE07BC438205}" presName="rootComposite" presStyleCnt="0"/>
      <dgm:spPr/>
    </dgm:pt>
    <dgm:pt modelId="{2651D6D0-0FEF-4A89-A758-08F255B2B1DA}" type="pres">
      <dgm:prSet presAssocID="{2454F52F-728C-480E-B8EF-CE07BC438205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D3002-C9CC-4694-8FD3-0AFC6C148B6F}" type="pres">
      <dgm:prSet presAssocID="{2454F52F-728C-480E-B8EF-CE07BC438205}" presName="rootConnector" presStyleLbl="node3" presStyleIdx="2" presStyleCnt="12"/>
      <dgm:spPr/>
      <dgm:t>
        <a:bodyPr/>
        <a:lstStyle/>
        <a:p>
          <a:endParaRPr lang="en-US"/>
        </a:p>
      </dgm:t>
    </dgm:pt>
    <dgm:pt modelId="{DC174077-D210-4ADB-86B6-6414B8A95B30}" type="pres">
      <dgm:prSet presAssocID="{2454F52F-728C-480E-B8EF-CE07BC438205}" presName="hierChild4" presStyleCnt="0"/>
      <dgm:spPr/>
    </dgm:pt>
    <dgm:pt modelId="{1DBF2B7D-6316-491D-B161-4141D6E54E42}" type="pres">
      <dgm:prSet presAssocID="{2454F52F-728C-480E-B8EF-CE07BC438205}" presName="hierChild5" presStyleCnt="0"/>
      <dgm:spPr/>
    </dgm:pt>
    <dgm:pt modelId="{98E3ACB7-489B-4671-9F16-D617F7C2168D}" type="pres">
      <dgm:prSet presAssocID="{F63A8EE3-186D-4210-80D5-C831092E1CF1}" presName="Name35" presStyleLbl="parChTrans1D3" presStyleIdx="3" presStyleCnt="12"/>
      <dgm:spPr/>
      <dgm:t>
        <a:bodyPr/>
        <a:lstStyle/>
        <a:p>
          <a:endParaRPr lang="en-US"/>
        </a:p>
      </dgm:t>
    </dgm:pt>
    <dgm:pt modelId="{E017CBAC-EFE1-49A7-8BA8-04BD4ECE093B}" type="pres">
      <dgm:prSet presAssocID="{E6B60474-E9E6-4322-BC8B-7F0D13CD5EFB}" presName="hierRoot2" presStyleCnt="0">
        <dgm:presLayoutVars>
          <dgm:hierBranch val="init"/>
        </dgm:presLayoutVars>
      </dgm:prSet>
      <dgm:spPr/>
    </dgm:pt>
    <dgm:pt modelId="{2372650D-1A0B-4B1E-B50E-4D162464914F}" type="pres">
      <dgm:prSet presAssocID="{E6B60474-E9E6-4322-BC8B-7F0D13CD5EFB}" presName="rootComposite" presStyleCnt="0"/>
      <dgm:spPr/>
    </dgm:pt>
    <dgm:pt modelId="{89983100-048C-4117-B4B5-077C2FA8C2A0}" type="pres">
      <dgm:prSet presAssocID="{E6B60474-E9E6-4322-BC8B-7F0D13CD5EFB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5CAEC-3421-4CD8-BB16-E64F78B19F14}" type="pres">
      <dgm:prSet presAssocID="{E6B60474-E9E6-4322-BC8B-7F0D13CD5EFB}" presName="rootConnector" presStyleLbl="node3" presStyleIdx="3" presStyleCnt="12"/>
      <dgm:spPr/>
      <dgm:t>
        <a:bodyPr/>
        <a:lstStyle/>
        <a:p>
          <a:endParaRPr lang="en-US"/>
        </a:p>
      </dgm:t>
    </dgm:pt>
    <dgm:pt modelId="{FC30EECE-7372-44F5-AEF6-F271A254CD7A}" type="pres">
      <dgm:prSet presAssocID="{E6B60474-E9E6-4322-BC8B-7F0D13CD5EFB}" presName="hierChild4" presStyleCnt="0"/>
      <dgm:spPr/>
    </dgm:pt>
    <dgm:pt modelId="{AE13D5B9-7B98-4110-8E43-C1A3F2BB3427}" type="pres">
      <dgm:prSet presAssocID="{E6B60474-E9E6-4322-BC8B-7F0D13CD5EFB}" presName="hierChild5" presStyleCnt="0"/>
      <dgm:spPr/>
    </dgm:pt>
    <dgm:pt modelId="{A7B1B4A5-635A-439D-AC38-5AD844A72EDD}" type="pres">
      <dgm:prSet presAssocID="{0C4E1AA9-AF57-48A2-AACB-8AA957233437}" presName="Name35" presStyleLbl="parChTrans1D3" presStyleIdx="4" presStyleCnt="12"/>
      <dgm:spPr/>
      <dgm:t>
        <a:bodyPr/>
        <a:lstStyle/>
        <a:p>
          <a:endParaRPr lang="en-US"/>
        </a:p>
      </dgm:t>
    </dgm:pt>
    <dgm:pt modelId="{A5F9FBDE-EBB0-4464-96E2-148357667D84}" type="pres">
      <dgm:prSet presAssocID="{015384A8-6809-4384-AAE7-91AB05D802FC}" presName="hierRoot2" presStyleCnt="0">
        <dgm:presLayoutVars>
          <dgm:hierBranch val="init"/>
        </dgm:presLayoutVars>
      </dgm:prSet>
      <dgm:spPr/>
    </dgm:pt>
    <dgm:pt modelId="{8A98B378-C294-4540-916E-6BBB91BB8EF1}" type="pres">
      <dgm:prSet presAssocID="{015384A8-6809-4384-AAE7-91AB05D802FC}" presName="rootComposite" presStyleCnt="0"/>
      <dgm:spPr/>
    </dgm:pt>
    <dgm:pt modelId="{3B3139E1-5671-4543-8A17-279827388C17}" type="pres">
      <dgm:prSet presAssocID="{015384A8-6809-4384-AAE7-91AB05D802FC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A619E2-EEB1-4A55-A28E-0BC332D961B3}" type="pres">
      <dgm:prSet presAssocID="{015384A8-6809-4384-AAE7-91AB05D802FC}" presName="rootConnector" presStyleLbl="node3" presStyleIdx="4" presStyleCnt="12"/>
      <dgm:spPr/>
      <dgm:t>
        <a:bodyPr/>
        <a:lstStyle/>
        <a:p>
          <a:endParaRPr lang="en-US"/>
        </a:p>
      </dgm:t>
    </dgm:pt>
    <dgm:pt modelId="{04856D22-CAC1-423C-AE38-0607169A0287}" type="pres">
      <dgm:prSet presAssocID="{015384A8-6809-4384-AAE7-91AB05D802FC}" presName="hierChild4" presStyleCnt="0"/>
      <dgm:spPr/>
    </dgm:pt>
    <dgm:pt modelId="{5548401E-0210-4DD0-AD9D-B8FB341B1A5E}" type="pres">
      <dgm:prSet presAssocID="{015384A8-6809-4384-AAE7-91AB05D802FC}" presName="hierChild5" presStyleCnt="0"/>
      <dgm:spPr/>
    </dgm:pt>
    <dgm:pt modelId="{72EB2529-9AD6-4BAF-8FA5-A4641AF07849}" type="pres">
      <dgm:prSet presAssocID="{9386470A-6CBB-44B8-99A6-41AC2EB5E98F}" presName="Name35" presStyleLbl="parChTrans1D3" presStyleIdx="5" presStyleCnt="12"/>
      <dgm:spPr/>
      <dgm:t>
        <a:bodyPr/>
        <a:lstStyle/>
        <a:p>
          <a:endParaRPr lang="en-US"/>
        </a:p>
      </dgm:t>
    </dgm:pt>
    <dgm:pt modelId="{2AF22E82-00B4-4717-B41E-6624E0228800}" type="pres">
      <dgm:prSet presAssocID="{884D62FF-B6E3-47DB-852D-77F82A1E40B7}" presName="hierRoot2" presStyleCnt="0">
        <dgm:presLayoutVars>
          <dgm:hierBranch val="init"/>
        </dgm:presLayoutVars>
      </dgm:prSet>
      <dgm:spPr/>
    </dgm:pt>
    <dgm:pt modelId="{F712EAA9-FCF0-4AA7-8A06-86434E031C6C}" type="pres">
      <dgm:prSet presAssocID="{884D62FF-B6E3-47DB-852D-77F82A1E40B7}" presName="rootComposite" presStyleCnt="0"/>
      <dgm:spPr/>
    </dgm:pt>
    <dgm:pt modelId="{F5CC96C4-F37A-4E91-8C0D-1E39A871FDBB}" type="pres">
      <dgm:prSet presAssocID="{884D62FF-B6E3-47DB-852D-77F82A1E40B7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94C50A-1650-460A-942A-405B983338F9}" type="pres">
      <dgm:prSet presAssocID="{884D62FF-B6E3-47DB-852D-77F82A1E40B7}" presName="rootConnector" presStyleLbl="node3" presStyleIdx="5" presStyleCnt="12"/>
      <dgm:spPr/>
      <dgm:t>
        <a:bodyPr/>
        <a:lstStyle/>
        <a:p>
          <a:endParaRPr lang="en-US"/>
        </a:p>
      </dgm:t>
    </dgm:pt>
    <dgm:pt modelId="{31217510-0D66-40E8-AA5E-3FA1080A33D8}" type="pres">
      <dgm:prSet presAssocID="{884D62FF-B6E3-47DB-852D-77F82A1E40B7}" presName="hierChild4" presStyleCnt="0"/>
      <dgm:spPr/>
    </dgm:pt>
    <dgm:pt modelId="{67B79C22-6528-43E9-8212-428BD7A7D053}" type="pres">
      <dgm:prSet presAssocID="{884D62FF-B6E3-47DB-852D-77F82A1E40B7}" presName="hierChild5" presStyleCnt="0"/>
      <dgm:spPr/>
    </dgm:pt>
    <dgm:pt modelId="{117BEE01-B298-47BC-AFD1-BF1FA38316B3}" type="pres">
      <dgm:prSet presAssocID="{E6EA80BE-FED6-40B2-A21D-F3C4B54EA057}" presName="Name35" presStyleLbl="parChTrans1D3" presStyleIdx="6" presStyleCnt="12"/>
      <dgm:spPr/>
      <dgm:t>
        <a:bodyPr/>
        <a:lstStyle/>
        <a:p>
          <a:endParaRPr lang="en-US"/>
        </a:p>
      </dgm:t>
    </dgm:pt>
    <dgm:pt modelId="{A895A91D-C05E-4B98-837E-C63FC918D45D}" type="pres">
      <dgm:prSet presAssocID="{36C3AF13-28EB-41AA-9AE0-B37258871971}" presName="hierRoot2" presStyleCnt="0">
        <dgm:presLayoutVars>
          <dgm:hierBranch val="init"/>
        </dgm:presLayoutVars>
      </dgm:prSet>
      <dgm:spPr/>
    </dgm:pt>
    <dgm:pt modelId="{3DA434E0-E866-4365-83F9-0D33F0CDF907}" type="pres">
      <dgm:prSet presAssocID="{36C3AF13-28EB-41AA-9AE0-B37258871971}" presName="rootComposite" presStyleCnt="0"/>
      <dgm:spPr/>
    </dgm:pt>
    <dgm:pt modelId="{66AACBED-5212-46AA-9CF9-262F20C1ECB2}" type="pres">
      <dgm:prSet presAssocID="{36C3AF13-28EB-41AA-9AE0-B37258871971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9B5D9-4385-4E06-B551-B24C8DD17E26}" type="pres">
      <dgm:prSet presAssocID="{36C3AF13-28EB-41AA-9AE0-B37258871971}" presName="rootConnector" presStyleLbl="node3" presStyleIdx="6" presStyleCnt="12"/>
      <dgm:spPr/>
      <dgm:t>
        <a:bodyPr/>
        <a:lstStyle/>
        <a:p>
          <a:endParaRPr lang="en-US"/>
        </a:p>
      </dgm:t>
    </dgm:pt>
    <dgm:pt modelId="{F29C599A-7A4E-4A58-9CE3-9AF0935E7AB1}" type="pres">
      <dgm:prSet presAssocID="{36C3AF13-28EB-41AA-9AE0-B37258871971}" presName="hierChild4" presStyleCnt="0"/>
      <dgm:spPr/>
    </dgm:pt>
    <dgm:pt modelId="{4A381FF4-932C-4883-9C37-6E36472F663B}" type="pres">
      <dgm:prSet presAssocID="{36C3AF13-28EB-41AA-9AE0-B37258871971}" presName="hierChild5" presStyleCnt="0"/>
      <dgm:spPr/>
    </dgm:pt>
    <dgm:pt modelId="{5B1D86B9-0A3D-4DD4-ACA9-498748345AA6}" type="pres">
      <dgm:prSet presAssocID="{B000A67E-432B-42F3-BEEB-D7C06D6B9C83}" presName="Name35" presStyleLbl="parChTrans1D3" presStyleIdx="7" presStyleCnt="12"/>
      <dgm:spPr/>
      <dgm:t>
        <a:bodyPr/>
        <a:lstStyle/>
        <a:p>
          <a:endParaRPr lang="en-US"/>
        </a:p>
      </dgm:t>
    </dgm:pt>
    <dgm:pt modelId="{89636529-85DA-47A7-90AD-DE6D969FC225}" type="pres">
      <dgm:prSet presAssocID="{033B9D5C-8112-49EC-90DC-F2178AF5BFDC}" presName="hierRoot2" presStyleCnt="0">
        <dgm:presLayoutVars>
          <dgm:hierBranch val="init"/>
        </dgm:presLayoutVars>
      </dgm:prSet>
      <dgm:spPr/>
    </dgm:pt>
    <dgm:pt modelId="{5B033CAB-F68C-4B25-8056-755D0AAD81EE}" type="pres">
      <dgm:prSet presAssocID="{033B9D5C-8112-49EC-90DC-F2178AF5BFDC}" presName="rootComposite" presStyleCnt="0"/>
      <dgm:spPr/>
    </dgm:pt>
    <dgm:pt modelId="{34770415-5927-4EE1-85C7-569E842F9BC6}" type="pres">
      <dgm:prSet presAssocID="{033B9D5C-8112-49EC-90DC-F2178AF5BFDC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7DAD8F-B899-4C45-919E-B87E0CC0226C}" type="pres">
      <dgm:prSet presAssocID="{033B9D5C-8112-49EC-90DC-F2178AF5BFDC}" presName="rootConnector" presStyleLbl="node3" presStyleIdx="7" presStyleCnt="12"/>
      <dgm:spPr/>
      <dgm:t>
        <a:bodyPr/>
        <a:lstStyle/>
        <a:p>
          <a:endParaRPr lang="en-US"/>
        </a:p>
      </dgm:t>
    </dgm:pt>
    <dgm:pt modelId="{A311BC3E-59C6-4A08-93A7-126FAE4E7266}" type="pres">
      <dgm:prSet presAssocID="{033B9D5C-8112-49EC-90DC-F2178AF5BFDC}" presName="hierChild4" presStyleCnt="0"/>
      <dgm:spPr/>
    </dgm:pt>
    <dgm:pt modelId="{F26A81A5-5A3F-4688-B551-DFC0E0B3BFCB}" type="pres">
      <dgm:prSet presAssocID="{033B9D5C-8112-49EC-90DC-F2178AF5BFDC}" presName="hierChild5" presStyleCnt="0"/>
      <dgm:spPr/>
    </dgm:pt>
    <dgm:pt modelId="{C58BEDF8-AB91-408F-8A37-CCAAEE66765F}" type="pres">
      <dgm:prSet presAssocID="{DE27ED39-F510-4170-9A22-B4AEF3CA0275}" presName="Name35" presStyleLbl="parChTrans1D3" presStyleIdx="8" presStyleCnt="12"/>
      <dgm:spPr/>
      <dgm:t>
        <a:bodyPr/>
        <a:lstStyle/>
        <a:p>
          <a:endParaRPr lang="en-US"/>
        </a:p>
      </dgm:t>
    </dgm:pt>
    <dgm:pt modelId="{B4EBCC3C-6BF5-466D-9BBC-186965B3D5BC}" type="pres">
      <dgm:prSet presAssocID="{062669C1-E53E-4259-8A4D-F3C708C622EE}" presName="hierRoot2" presStyleCnt="0">
        <dgm:presLayoutVars>
          <dgm:hierBranch val="init"/>
        </dgm:presLayoutVars>
      </dgm:prSet>
      <dgm:spPr/>
    </dgm:pt>
    <dgm:pt modelId="{4848C4CF-C206-4513-93E5-81FBC15801A2}" type="pres">
      <dgm:prSet presAssocID="{062669C1-E53E-4259-8A4D-F3C708C622EE}" presName="rootComposite" presStyleCnt="0"/>
      <dgm:spPr/>
    </dgm:pt>
    <dgm:pt modelId="{67051123-872F-4A03-B506-A1E13C76A083}" type="pres">
      <dgm:prSet presAssocID="{062669C1-E53E-4259-8A4D-F3C708C622EE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433DF-7E2A-4DEB-B5FF-4FB7C4DAD12A}" type="pres">
      <dgm:prSet presAssocID="{062669C1-E53E-4259-8A4D-F3C708C622EE}" presName="rootConnector" presStyleLbl="node3" presStyleIdx="8" presStyleCnt="12"/>
      <dgm:spPr/>
      <dgm:t>
        <a:bodyPr/>
        <a:lstStyle/>
        <a:p>
          <a:endParaRPr lang="en-US"/>
        </a:p>
      </dgm:t>
    </dgm:pt>
    <dgm:pt modelId="{4CB20D9F-1BE6-4FD1-888C-DB8D88C6002B}" type="pres">
      <dgm:prSet presAssocID="{062669C1-E53E-4259-8A4D-F3C708C622EE}" presName="hierChild4" presStyleCnt="0"/>
      <dgm:spPr/>
    </dgm:pt>
    <dgm:pt modelId="{C9EE4718-B460-4D35-A8AF-4B5E829C06AF}" type="pres">
      <dgm:prSet presAssocID="{062669C1-E53E-4259-8A4D-F3C708C622EE}" presName="hierChild5" presStyleCnt="0"/>
      <dgm:spPr/>
    </dgm:pt>
    <dgm:pt modelId="{1A939F94-CCE9-4873-95B6-6544B7CB630D}" type="pres">
      <dgm:prSet presAssocID="{CD94B696-BC39-43F7-81D8-4557F18FC3F3}" presName="Name35" presStyleLbl="parChTrans1D3" presStyleIdx="9" presStyleCnt="12"/>
      <dgm:spPr/>
      <dgm:t>
        <a:bodyPr/>
        <a:lstStyle/>
        <a:p>
          <a:endParaRPr lang="en-US"/>
        </a:p>
      </dgm:t>
    </dgm:pt>
    <dgm:pt modelId="{C5F71F84-A852-4379-81F3-8149A9446267}" type="pres">
      <dgm:prSet presAssocID="{5266EBC4-8BEE-4490-A072-31D81F91F8A1}" presName="hierRoot2" presStyleCnt="0">
        <dgm:presLayoutVars>
          <dgm:hierBranch val="init"/>
        </dgm:presLayoutVars>
      </dgm:prSet>
      <dgm:spPr/>
    </dgm:pt>
    <dgm:pt modelId="{C90D9CE6-B157-4B72-BBAC-FB71D73699E4}" type="pres">
      <dgm:prSet presAssocID="{5266EBC4-8BEE-4490-A072-31D81F91F8A1}" presName="rootComposite" presStyleCnt="0"/>
      <dgm:spPr/>
    </dgm:pt>
    <dgm:pt modelId="{EC381460-0254-4B6C-8A74-79B11D430241}" type="pres">
      <dgm:prSet presAssocID="{5266EBC4-8BEE-4490-A072-31D81F91F8A1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C45F8-294A-4059-8235-F4F5A7DE12D5}" type="pres">
      <dgm:prSet presAssocID="{5266EBC4-8BEE-4490-A072-31D81F91F8A1}" presName="rootConnector" presStyleLbl="node3" presStyleIdx="9" presStyleCnt="12"/>
      <dgm:spPr/>
      <dgm:t>
        <a:bodyPr/>
        <a:lstStyle/>
        <a:p>
          <a:endParaRPr lang="en-US"/>
        </a:p>
      </dgm:t>
    </dgm:pt>
    <dgm:pt modelId="{34BFC47A-3A5C-43B5-A8C3-3CFF246B9035}" type="pres">
      <dgm:prSet presAssocID="{5266EBC4-8BEE-4490-A072-31D81F91F8A1}" presName="hierChild4" presStyleCnt="0"/>
      <dgm:spPr/>
    </dgm:pt>
    <dgm:pt modelId="{3DFB4536-DA6B-4374-AFB5-217E486C76CA}" type="pres">
      <dgm:prSet presAssocID="{5266EBC4-8BEE-4490-A072-31D81F91F8A1}" presName="hierChild5" presStyleCnt="0"/>
      <dgm:spPr/>
    </dgm:pt>
    <dgm:pt modelId="{B0C4CAE5-C635-4E06-B204-188845E40901}" type="pres">
      <dgm:prSet presAssocID="{71F79D38-702D-4362-A3BC-78F19D1F68F1}" presName="Name35" presStyleLbl="parChTrans1D3" presStyleIdx="10" presStyleCnt="12"/>
      <dgm:spPr/>
      <dgm:t>
        <a:bodyPr/>
        <a:lstStyle/>
        <a:p>
          <a:endParaRPr lang="en-US"/>
        </a:p>
      </dgm:t>
    </dgm:pt>
    <dgm:pt modelId="{3CD48F80-D379-46BB-BAE3-E5ECE7C96B78}" type="pres">
      <dgm:prSet presAssocID="{E4F4D63D-A4CC-44F0-A100-1977CD66968E}" presName="hierRoot2" presStyleCnt="0">
        <dgm:presLayoutVars>
          <dgm:hierBranch val="init"/>
        </dgm:presLayoutVars>
      </dgm:prSet>
      <dgm:spPr/>
    </dgm:pt>
    <dgm:pt modelId="{17A62CC5-6BFE-45B4-9D6B-B0195E25E63B}" type="pres">
      <dgm:prSet presAssocID="{E4F4D63D-A4CC-44F0-A100-1977CD66968E}" presName="rootComposite" presStyleCnt="0"/>
      <dgm:spPr/>
    </dgm:pt>
    <dgm:pt modelId="{C3AB7D93-73B8-4463-BA1E-B97F11C37356}" type="pres">
      <dgm:prSet presAssocID="{E4F4D63D-A4CC-44F0-A100-1977CD66968E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9D5067-2808-4A0E-8381-83CF13E05F33}" type="pres">
      <dgm:prSet presAssocID="{E4F4D63D-A4CC-44F0-A100-1977CD66968E}" presName="rootConnector" presStyleLbl="node3" presStyleIdx="10" presStyleCnt="12"/>
      <dgm:spPr/>
      <dgm:t>
        <a:bodyPr/>
        <a:lstStyle/>
        <a:p>
          <a:endParaRPr lang="en-US"/>
        </a:p>
      </dgm:t>
    </dgm:pt>
    <dgm:pt modelId="{425C7A7A-DB34-4EF4-9BDF-33B427F697A4}" type="pres">
      <dgm:prSet presAssocID="{E4F4D63D-A4CC-44F0-A100-1977CD66968E}" presName="hierChild4" presStyleCnt="0"/>
      <dgm:spPr/>
    </dgm:pt>
    <dgm:pt modelId="{FEA49EC9-A5F2-4FD7-B46A-0DCF870B4A9B}" type="pres">
      <dgm:prSet presAssocID="{E4F4D63D-A4CC-44F0-A100-1977CD66968E}" presName="hierChild5" presStyleCnt="0"/>
      <dgm:spPr/>
    </dgm:pt>
    <dgm:pt modelId="{F4B6C441-07F4-4ACE-A3A5-EBF9E775F7D1}" type="pres">
      <dgm:prSet presAssocID="{1C7F8163-BDCD-45BF-91B1-002F5EE2B4F9}" presName="Name35" presStyleLbl="parChTrans1D3" presStyleIdx="11" presStyleCnt="12"/>
      <dgm:spPr/>
      <dgm:t>
        <a:bodyPr/>
        <a:lstStyle/>
        <a:p>
          <a:endParaRPr lang="en-US"/>
        </a:p>
      </dgm:t>
    </dgm:pt>
    <dgm:pt modelId="{846C0B20-05E2-4155-82BA-1CF1B615AB1D}" type="pres">
      <dgm:prSet presAssocID="{6353B8FD-EA1C-491B-8F92-F770D0BDE0C0}" presName="hierRoot2" presStyleCnt="0">
        <dgm:presLayoutVars>
          <dgm:hierBranch val="init"/>
        </dgm:presLayoutVars>
      </dgm:prSet>
      <dgm:spPr/>
    </dgm:pt>
    <dgm:pt modelId="{113A964C-6355-4599-8F0F-3A55BB0B8EF7}" type="pres">
      <dgm:prSet presAssocID="{6353B8FD-EA1C-491B-8F92-F770D0BDE0C0}" presName="rootComposite" presStyleCnt="0"/>
      <dgm:spPr/>
    </dgm:pt>
    <dgm:pt modelId="{74BD525C-6AE9-4C06-8B77-6C781AB4E825}" type="pres">
      <dgm:prSet presAssocID="{6353B8FD-EA1C-491B-8F92-F770D0BDE0C0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C33CC6-7194-4FCF-B32E-001DD31C449D}" type="pres">
      <dgm:prSet presAssocID="{6353B8FD-EA1C-491B-8F92-F770D0BDE0C0}" presName="rootConnector" presStyleLbl="node3" presStyleIdx="11" presStyleCnt="12"/>
      <dgm:spPr/>
      <dgm:t>
        <a:bodyPr/>
        <a:lstStyle/>
        <a:p>
          <a:endParaRPr lang="en-US"/>
        </a:p>
      </dgm:t>
    </dgm:pt>
    <dgm:pt modelId="{3978EC04-9DF1-4A85-8594-4E83C8C5106A}" type="pres">
      <dgm:prSet presAssocID="{6353B8FD-EA1C-491B-8F92-F770D0BDE0C0}" presName="hierChild4" presStyleCnt="0"/>
      <dgm:spPr/>
    </dgm:pt>
    <dgm:pt modelId="{9914E2CC-6A46-4EC3-AEAD-B72C68CB6709}" type="pres">
      <dgm:prSet presAssocID="{6353B8FD-EA1C-491B-8F92-F770D0BDE0C0}" presName="hierChild5" presStyleCnt="0"/>
      <dgm:spPr/>
    </dgm:pt>
    <dgm:pt modelId="{772B8FC9-2B60-4BB6-9027-C326587AA69C}" type="pres">
      <dgm:prSet presAssocID="{68C7110E-3330-41C1-835E-3EE9D3FA4C4E}" presName="hierChild5" presStyleCnt="0"/>
      <dgm:spPr/>
    </dgm:pt>
    <dgm:pt modelId="{CFF63DBD-41A5-4C41-8BD3-59BF2F712A06}" type="pres">
      <dgm:prSet presAssocID="{C465B8A3-69AF-4160-A505-F70A222B81D7}" presName="hierChild3" presStyleCnt="0"/>
      <dgm:spPr/>
    </dgm:pt>
  </dgm:ptLst>
  <dgm:cxnLst>
    <dgm:cxn modelId="{75DCFD53-4C39-40BB-996F-2D250B007E3B}" type="presOf" srcId="{C465B8A3-69AF-4160-A505-F70A222B81D7}" destId="{3A58C056-1EDA-488C-A504-CA91EB14D581}" srcOrd="0" destOrd="0" presId="urn:microsoft.com/office/officeart/2005/8/layout/orgChart1"/>
    <dgm:cxn modelId="{02EA4BC7-689E-45DB-A38A-6AFF50FD4A98}" srcId="{68C7110E-3330-41C1-835E-3EE9D3FA4C4E}" destId="{033B9D5C-8112-49EC-90DC-F2178AF5BFDC}" srcOrd="7" destOrd="0" parTransId="{B000A67E-432B-42F3-BEEB-D7C06D6B9C83}" sibTransId="{4F23BAF7-AA0C-40FF-A837-D5FEBF4B12FE}"/>
    <dgm:cxn modelId="{46F94DE1-322C-4F46-AF72-43D1537E9F05}" type="presOf" srcId="{7A931147-0248-49E7-AD17-0AEAC053D8FF}" destId="{58BCC7DC-D179-4308-9BA5-F2BD00CDA55E}" srcOrd="0" destOrd="0" presId="urn:microsoft.com/office/officeart/2005/8/layout/orgChart1"/>
    <dgm:cxn modelId="{2CF7D20F-AEF1-4DAF-9E79-5CF1A9448046}" type="presOf" srcId="{884D62FF-B6E3-47DB-852D-77F82A1E40B7}" destId="{F5CC96C4-F37A-4E91-8C0D-1E39A871FDBB}" srcOrd="0" destOrd="0" presId="urn:microsoft.com/office/officeart/2005/8/layout/orgChart1"/>
    <dgm:cxn modelId="{05F2084C-CA0E-46F7-BC6A-3020FB3F7178}" type="presOf" srcId="{EB2965C6-2624-496A-87AD-3ED879F566BD}" destId="{CFE40F27-605E-4B84-B74E-D7B6D367389D}" srcOrd="0" destOrd="0" presId="urn:microsoft.com/office/officeart/2005/8/layout/orgChart1"/>
    <dgm:cxn modelId="{9141C01E-1F0D-4DFC-BFC0-393D9FC8757E}" type="presOf" srcId="{CD94B696-BC39-43F7-81D8-4557F18FC3F3}" destId="{1A939F94-CCE9-4873-95B6-6544B7CB630D}" srcOrd="0" destOrd="0" presId="urn:microsoft.com/office/officeart/2005/8/layout/orgChart1"/>
    <dgm:cxn modelId="{C83665D0-428B-408E-B81F-7F5671F997EB}" type="presOf" srcId="{B000A67E-432B-42F3-BEEB-D7C06D6B9C83}" destId="{5B1D86B9-0A3D-4DD4-ACA9-498748345AA6}" srcOrd="0" destOrd="0" presId="urn:microsoft.com/office/officeart/2005/8/layout/orgChart1"/>
    <dgm:cxn modelId="{69F0A212-1841-4C2A-9B5C-95AF24751761}" srcId="{B978394E-F3D6-408F-8F8B-A7257C8B046C}" destId="{C465B8A3-69AF-4160-A505-F70A222B81D7}" srcOrd="0" destOrd="0" parTransId="{1745A54F-E776-4A03-B027-ABA9DB2AF03F}" sibTransId="{AFE0BAC6-4AB9-48E4-84B1-6DCC79951BB2}"/>
    <dgm:cxn modelId="{F78CDB4C-A74A-4859-ADF8-57C83D591342}" type="presOf" srcId="{884D62FF-B6E3-47DB-852D-77F82A1E40B7}" destId="{7994C50A-1650-460A-942A-405B983338F9}" srcOrd="1" destOrd="0" presId="urn:microsoft.com/office/officeart/2005/8/layout/orgChart1"/>
    <dgm:cxn modelId="{A77B9E91-40D5-4D14-BC64-F9D537E67ADE}" srcId="{68C7110E-3330-41C1-835E-3EE9D3FA4C4E}" destId="{E6B60474-E9E6-4322-BC8B-7F0D13CD5EFB}" srcOrd="3" destOrd="0" parTransId="{F63A8EE3-186D-4210-80D5-C831092E1CF1}" sibTransId="{DDDC979A-45ED-453D-82FE-D0FB06768133}"/>
    <dgm:cxn modelId="{DF9ECB79-9327-4D23-92CE-D7F35CA95EE6}" type="presOf" srcId="{728F4BF5-AC9F-448D-B328-11E1E13187A1}" destId="{C90312C6-FCDD-47F3-9FDC-00615F7BEE5E}" srcOrd="0" destOrd="0" presId="urn:microsoft.com/office/officeart/2005/8/layout/orgChart1"/>
    <dgm:cxn modelId="{65F07FDA-80B1-4C44-919A-AC145950D7A6}" srcId="{68C7110E-3330-41C1-835E-3EE9D3FA4C4E}" destId="{6353B8FD-EA1C-491B-8F92-F770D0BDE0C0}" srcOrd="11" destOrd="0" parTransId="{1C7F8163-BDCD-45BF-91B1-002F5EE2B4F9}" sibTransId="{E9B92E97-F928-420A-A374-260269DA077B}"/>
    <dgm:cxn modelId="{BC0955E4-D80C-4241-A7B3-28B2A4709534}" type="presOf" srcId="{062669C1-E53E-4259-8A4D-F3C708C622EE}" destId="{079433DF-7E2A-4DEB-B5FF-4FB7C4DAD12A}" srcOrd="1" destOrd="0" presId="urn:microsoft.com/office/officeart/2005/8/layout/orgChart1"/>
    <dgm:cxn modelId="{45C54118-8C70-4D3C-AAFB-60386BB0C61D}" type="presOf" srcId="{1C7F8163-BDCD-45BF-91B1-002F5EE2B4F9}" destId="{F4B6C441-07F4-4ACE-A3A5-EBF9E775F7D1}" srcOrd="0" destOrd="0" presId="urn:microsoft.com/office/officeart/2005/8/layout/orgChart1"/>
    <dgm:cxn modelId="{65DFCF39-C757-484A-BBDE-41437A173170}" srcId="{C465B8A3-69AF-4160-A505-F70A222B81D7}" destId="{71E55A99-9CDB-4F31-94D3-AF8677055744}" srcOrd="0" destOrd="0" parTransId="{74B8665B-4932-4909-A178-4A341EE50B8C}" sibTransId="{2D7A929B-41E8-4AE8-9A3A-64B3A97F84B5}"/>
    <dgm:cxn modelId="{A48F5638-2E6E-4F78-A697-923E6577E793}" type="presOf" srcId="{F63A8EE3-186D-4210-80D5-C831092E1CF1}" destId="{98E3ACB7-489B-4671-9F16-D617F7C2168D}" srcOrd="0" destOrd="0" presId="urn:microsoft.com/office/officeart/2005/8/layout/orgChart1"/>
    <dgm:cxn modelId="{DF122255-BFCD-4B7B-9A15-B3F9A2C5A081}" srcId="{68C7110E-3330-41C1-835E-3EE9D3FA4C4E}" destId="{2454F52F-728C-480E-B8EF-CE07BC438205}" srcOrd="2" destOrd="0" parTransId="{EB2965C6-2624-496A-87AD-3ED879F566BD}" sibTransId="{EAC00642-C3C9-4741-BA16-C191932873B5}"/>
    <dgm:cxn modelId="{4C805F86-FF10-4F1F-AD69-AB7A3A9E85A6}" type="presOf" srcId="{6353B8FD-EA1C-491B-8F92-F770D0BDE0C0}" destId="{EBC33CC6-7194-4FCF-B32E-001DD31C449D}" srcOrd="1" destOrd="0" presId="urn:microsoft.com/office/officeart/2005/8/layout/orgChart1"/>
    <dgm:cxn modelId="{146B48F4-A2E9-4CAD-99E9-5F8451B5EEFD}" type="presOf" srcId="{907DF29D-F396-4C8B-8C3F-B1C0A928A0EA}" destId="{984C5B46-D0C4-4853-8645-8F2081E886C2}" srcOrd="0" destOrd="0" presId="urn:microsoft.com/office/officeart/2005/8/layout/orgChart1"/>
    <dgm:cxn modelId="{AEDB9FB5-DCA6-4C9A-B53F-AE49F0A20041}" type="presOf" srcId="{E6B60474-E9E6-4322-BC8B-7F0D13CD5EFB}" destId="{F805CAEC-3421-4CD8-BB16-E64F78B19F14}" srcOrd="1" destOrd="0" presId="urn:microsoft.com/office/officeart/2005/8/layout/orgChart1"/>
    <dgm:cxn modelId="{CC49C2EB-B795-4108-B672-5F417426C4E4}" srcId="{C465B8A3-69AF-4160-A505-F70A222B81D7}" destId="{68C7110E-3330-41C1-835E-3EE9D3FA4C4E}" srcOrd="1" destOrd="0" parTransId="{77388B32-9B8D-406A-98F5-0C06C44FF980}" sibTransId="{EB540FC4-F8DD-402F-982C-66C6216579E0}"/>
    <dgm:cxn modelId="{9ED32FCF-15BF-49B6-8439-EBE097D783C5}" type="presOf" srcId="{71E55A99-9CDB-4F31-94D3-AF8677055744}" destId="{CD07D7E0-E240-4495-A240-768B647C1B63}" srcOrd="0" destOrd="0" presId="urn:microsoft.com/office/officeart/2005/8/layout/orgChart1"/>
    <dgm:cxn modelId="{324688B9-38BF-43D1-B88F-3DFF8A602F46}" type="presOf" srcId="{77388B32-9B8D-406A-98F5-0C06C44FF980}" destId="{35DC995D-AB94-483C-B9BB-A228D12D9027}" srcOrd="0" destOrd="0" presId="urn:microsoft.com/office/officeart/2005/8/layout/orgChart1"/>
    <dgm:cxn modelId="{6863B8C4-386F-47B8-AA32-D28B70E92F0A}" srcId="{68C7110E-3330-41C1-835E-3EE9D3FA4C4E}" destId="{E4F4D63D-A4CC-44F0-A100-1977CD66968E}" srcOrd="10" destOrd="0" parTransId="{71F79D38-702D-4362-A3BC-78F19D1F68F1}" sibTransId="{D2454E82-FB3E-4682-B907-6983B84A4A4F}"/>
    <dgm:cxn modelId="{6A5BCE56-D11B-4A8F-98BD-E2B709DA4E15}" type="presOf" srcId="{DE27ED39-F510-4170-9A22-B4AEF3CA0275}" destId="{C58BEDF8-AB91-408F-8A37-CCAAEE66765F}" srcOrd="0" destOrd="0" presId="urn:microsoft.com/office/officeart/2005/8/layout/orgChart1"/>
    <dgm:cxn modelId="{02ABEC2E-51B0-4363-B7D0-F84CAFAFF082}" type="presOf" srcId="{36C3AF13-28EB-41AA-9AE0-B37258871971}" destId="{66AACBED-5212-46AA-9CF9-262F20C1ECB2}" srcOrd="0" destOrd="0" presId="urn:microsoft.com/office/officeart/2005/8/layout/orgChart1"/>
    <dgm:cxn modelId="{34CE2DDA-7722-4C3E-AA67-3A4071AAC23C}" type="presOf" srcId="{B978394E-F3D6-408F-8F8B-A7257C8B046C}" destId="{8E42BBBB-D13C-45E1-934A-810831FBCB89}" srcOrd="0" destOrd="0" presId="urn:microsoft.com/office/officeart/2005/8/layout/orgChart1"/>
    <dgm:cxn modelId="{2986028C-C29C-40B5-8C91-9545295C2CB6}" type="presOf" srcId="{7A931147-0248-49E7-AD17-0AEAC053D8FF}" destId="{D1AC9E47-93DE-4776-9CB7-902EB32AE2CB}" srcOrd="1" destOrd="0" presId="urn:microsoft.com/office/officeart/2005/8/layout/orgChart1"/>
    <dgm:cxn modelId="{0270EEF5-F7E0-469B-95F1-F00B5F4C21B1}" type="presOf" srcId="{71E55A99-9CDB-4F31-94D3-AF8677055744}" destId="{D8169767-E348-4D41-AFD4-42390B2DB0BF}" srcOrd="1" destOrd="0" presId="urn:microsoft.com/office/officeart/2005/8/layout/orgChart1"/>
    <dgm:cxn modelId="{E8395ED5-1FBE-49DF-B884-1F471EC22CE5}" type="presOf" srcId="{E6EA80BE-FED6-40B2-A21D-F3C4B54EA057}" destId="{117BEE01-B298-47BC-AFD1-BF1FA38316B3}" srcOrd="0" destOrd="0" presId="urn:microsoft.com/office/officeart/2005/8/layout/orgChart1"/>
    <dgm:cxn modelId="{E0128AFB-0556-4649-8054-0FE7CF164635}" type="presOf" srcId="{E6B60474-E9E6-4322-BC8B-7F0D13CD5EFB}" destId="{89983100-048C-4117-B4B5-077C2FA8C2A0}" srcOrd="0" destOrd="0" presId="urn:microsoft.com/office/officeart/2005/8/layout/orgChart1"/>
    <dgm:cxn modelId="{6940FBCB-41F1-474C-8D68-92963E9B3185}" type="presOf" srcId="{AF447D1A-30AD-4B32-B44F-36866BE4A489}" destId="{89EC372C-850F-43DD-BB5C-80B5741B2A33}" srcOrd="1" destOrd="0" presId="urn:microsoft.com/office/officeart/2005/8/layout/orgChart1"/>
    <dgm:cxn modelId="{D4A7A55B-7718-40C1-A0B5-D5BB28E09B40}" type="presOf" srcId="{0C4E1AA9-AF57-48A2-AACB-8AA957233437}" destId="{A7B1B4A5-635A-439D-AC38-5AD844A72EDD}" srcOrd="0" destOrd="0" presId="urn:microsoft.com/office/officeart/2005/8/layout/orgChart1"/>
    <dgm:cxn modelId="{69BF2EFF-C3E2-45C8-92F3-88247453EB1C}" type="presOf" srcId="{2454F52F-728C-480E-B8EF-CE07BC438205}" destId="{D58D3002-C9CC-4694-8FD3-0AFC6C148B6F}" srcOrd="1" destOrd="0" presId="urn:microsoft.com/office/officeart/2005/8/layout/orgChart1"/>
    <dgm:cxn modelId="{69B901F7-E6F4-4D45-A0F1-0A7C042C19D1}" type="presOf" srcId="{033B9D5C-8112-49EC-90DC-F2178AF5BFDC}" destId="{34770415-5927-4EE1-85C7-569E842F9BC6}" srcOrd="0" destOrd="0" presId="urn:microsoft.com/office/officeart/2005/8/layout/orgChart1"/>
    <dgm:cxn modelId="{D86484CC-AB78-4912-BEAE-633D3A7EA0FD}" type="presOf" srcId="{5266EBC4-8BEE-4490-A072-31D81F91F8A1}" destId="{80CC45F8-294A-4059-8235-F4F5A7DE12D5}" srcOrd="1" destOrd="0" presId="urn:microsoft.com/office/officeart/2005/8/layout/orgChart1"/>
    <dgm:cxn modelId="{62A64252-82AA-4971-B6B0-AC55A23FCB06}" type="presOf" srcId="{2454F52F-728C-480E-B8EF-CE07BC438205}" destId="{2651D6D0-0FEF-4A89-A758-08F255B2B1DA}" srcOrd="0" destOrd="0" presId="urn:microsoft.com/office/officeart/2005/8/layout/orgChart1"/>
    <dgm:cxn modelId="{869419C0-F439-47BE-857A-8A46478F8D54}" type="presOf" srcId="{68C7110E-3330-41C1-835E-3EE9D3FA4C4E}" destId="{AEAD7283-40EE-444A-BF63-F52F82B403B7}" srcOrd="0" destOrd="0" presId="urn:microsoft.com/office/officeart/2005/8/layout/orgChart1"/>
    <dgm:cxn modelId="{BE533BA0-448B-40D6-B7C3-FD0201C7DF1E}" type="presOf" srcId="{AF447D1A-30AD-4B32-B44F-36866BE4A489}" destId="{2E82834A-2F11-4627-AE15-67D801F8485D}" srcOrd="0" destOrd="0" presId="urn:microsoft.com/office/officeart/2005/8/layout/orgChart1"/>
    <dgm:cxn modelId="{0F13C811-E024-47CF-B66D-6D29AA471E01}" type="presOf" srcId="{033B9D5C-8112-49EC-90DC-F2178AF5BFDC}" destId="{657DAD8F-B899-4C45-919E-B87E0CC0226C}" srcOrd="1" destOrd="0" presId="urn:microsoft.com/office/officeart/2005/8/layout/orgChart1"/>
    <dgm:cxn modelId="{EAEF720E-D810-4F2C-949E-42A6C695848A}" type="presOf" srcId="{74B8665B-4932-4909-A178-4A341EE50B8C}" destId="{1A15C202-7FD1-411D-A34E-C5844CC6AF8A}" srcOrd="0" destOrd="0" presId="urn:microsoft.com/office/officeart/2005/8/layout/orgChart1"/>
    <dgm:cxn modelId="{653E6BA9-C836-4399-908B-9B10E90E0BEF}" type="presOf" srcId="{E4F4D63D-A4CC-44F0-A100-1977CD66968E}" destId="{C3AB7D93-73B8-4463-BA1E-B97F11C37356}" srcOrd="0" destOrd="0" presId="urn:microsoft.com/office/officeart/2005/8/layout/orgChart1"/>
    <dgm:cxn modelId="{5658123B-D9F3-41E7-A1C7-AA34948D6828}" type="presOf" srcId="{68C7110E-3330-41C1-835E-3EE9D3FA4C4E}" destId="{3B59E86B-04E5-4B55-90E7-7ACC8014C680}" srcOrd="1" destOrd="0" presId="urn:microsoft.com/office/officeart/2005/8/layout/orgChart1"/>
    <dgm:cxn modelId="{2F942B71-640A-49F6-896D-9BE5C80B0947}" type="presOf" srcId="{5266EBC4-8BEE-4490-A072-31D81F91F8A1}" destId="{EC381460-0254-4B6C-8A74-79B11D430241}" srcOrd="0" destOrd="0" presId="urn:microsoft.com/office/officeart/2005/8/layout/orgChart1"/>
    <dgm:cxn modelId="{FB84985C-E9EB-4C35-970F-4CB1D0F1CC77}" type="presOf" srcId="{015384A8-6809-4384-AAE7-91AB05D802FC}" destId="{EBA619E2-EEB1-4A55-A28E-0BC332D961B3}" srcOrd="1" destOrd="0" presId="urn:microsoft.com/office/officeart/2005/8/layout/orgChart1"/>
    <dgm:cxn modelId="{BE78F3BF-FCDF-42C5-8C08-133F709B2430}" type="presOf" srcId="{71F79D38-702D-4362-A3BC-78F19D1F68F1}" destId="{B0C4CAE5-C635-4E06-B204-188845E40901}" srcOrd="0" destOrd="0" presId="urn:microsoft.com/office/officeart/2005/8/layout/orgChart1"/>
    <dgm:cxn modelId="{3DBAD752-2724-4D49-8B93-B9A8F0CE2615}" srcId="{68C7110E-3330-41C1-835E-3EE9D3FA4C4E}" destId="{062669C1-E53E-4259-8A4D-F3C708C622EE}" srcOrd="8" destOrd="0" parTransId="{DE27ED39-F510-4170-9A22-B4AEF3CA0275}" sibTransId="{394DC9A0-16CE-4A0E-B239-D2D7223FBE28}"/>
    <dgm:cxn modelId="{FFF1FD81-59CF-44AB-90D8-A51E8A9C708D}" srcId="{68C7110E-3330-41C1-835E-3EE9D3FA4C4E}" destId="{884D62FF-B6E3-47DB-852D-77F82A1E40B7}" srcOrd="5" destOrd="0" parTransId="{9386470A-6CBB-44B8-99A6-41AC2EB5E98F}" sibTransId="{CBCD6097-B2E6-4EA0-B8AB-7E8F30918B9A}"/>
    <dgm:cxn modelId="{426D947E-AD38-4F53-A344-A763B9BA9EF5}" type="presOf" srcId="{015384A8-6809-4384-AAE7-91AB05D802FC}" destId="{3B3139E1-5671-4543-8A17-279827388C17}" srcOrd="0" destOrd="0" presId="urn:microsoft.com/office/officeart/2005/8/layout/orgChart1"/>
    <dgm:cxn modelId="{327824CC-CEFD-497F-802D-6D1613AFE574}" type="presOf" srcId="{E4F4D63D-A4CC-44F0-A100-1977CD66968E}" destId="{8E9D5067-2808-4A0E-8381-83CF13E05F33}" srcOrd="1" destOrd="0" presId="urn:microsoft.com/office/officeart/2005/8/layout/orgChart1"/>
    <dgm:cxn modelId="{0218671D-5E16-44B1-86EF-B34F6E080B7A}" type="presOf" srcId="{9386470A-6CBB-44B8-99A6-41AC2EB5E98F}" destId="{72EB2529-9AD6-4BAF-8FA5-A4641AF07849}" srcOrd="0" destOrd="0" presId="urn:microsoft.com/office/officeart/2005/8/layout/orgChart1"/>
    <dgm:cxn modelId="{74141107-3216-4A7F-89D6-373D14FD223F}" srcId="{68C7110E-3330-41C1-835E-3EE9D3FA4C4E}" destId="{36C3AF13-28EB-41AA-9AE0-B37258871971}" srcOrd="6" destOrd="0" parTransId="{E6EA80BE-FED6-40B2-A21D-F3C4B54EA057}" sibTransId="{C19D10C9-B4A2-40E6-BFD9-20B73D2F2640}"/>
    <dgm:cxn modelId="{4965D428-5257-4CA4-BFC1-B485931F4C80}" srcId="{68C7110E-3330-41C1-835E-3EE9D3FA4C4E}" destId="{AF447D1A-30AD-4B32-B44F-36866BE4A489}" srcOrd="1" destOrd="0" parTransId="{907DF29D-F396-4C8B-8C3F-B1C0A928A0EA}" sibTransId="{AE8B9402-22DE-443E-828E-3A0A2E210ABE}"/>
    <dgm:cxn modelId="{8E116462-BF92-460C-B966-E60835490664}" type="presOf" srcId="{C465B8A3-69AF-4160-A505-F70A222B81D7}" destId="{286E086E-B730-4F69-873F-2D3BBC54BF5A}" srcOrd="1" destOrd="0" presId="urn:microsoft.com/office/officeart/2005/8/layout/orgChart1"/>
    <dgm:cxn modelId="{2449C153-C10F-4D99-BE39-203C54468078}" srcId="{68C7110E-3330-41C1-835E-3EE9D3FA4C4E}" destId="{7A931147-0248-49E7-AD17-0AEAC053D8FF}" srcOrd="0" destOrd="0" parTransId="{728F4BF5-AC9F-448D-B328-11E1E13187A1}" sibTransId="{A0F1158E-49A7-42F9-A8D0-52525F462B9C}"/>
    <dgm:cxn modelId="{9C0722CC-56B8-479F-9B5E-1F20E06C47F1}" type="presOf" srcId="{36C3AF13-28EB-41AA-9AE0-B37258871971}" destId="{E0A9B5D9-4385-4E06-B551-B24C8DD17E26}" srcOrd="1" destOrd="0" presId="urn:microsoft.com/office/officeart/2005/8/layout/orgChart1"/>
    <dgm:cxn modelId="{58581ACB-E4DD-43B6-A0AB-69791CB33099}" type="presOf" srcId="{6353B8FD-EA1C-491B-8F92-F770D0BDE0C0}" destId="{74BD525C-6AE9-4C06-8B77-6C781AB4E825}" srcOrd="0" destOrd="0" presId="urn:microsoft.com/office/officeart/2005/8/layout/orgChart1"/>
    <dgm:cxn modelId="{4837FB36-7C94-488B-9F87-47E86DD8520D}" type="presOf" srcId="{062669C1-E53E-4259-8A4D-F3C708C622EE}" destId="{67051123-872F-4A03-B506-A1E13C76A083}" srcOrd="0" destOrd="0" presId="urn:microsoft.com/office/officeart/2005/8/layout/orgChart1"/>
    <dgm:cxn modelId="{1F0FAC75-EB0D-40BD-AB72-32D738E771CD}" srcId="{68C7110E-3330-41C1-835E-3EE9D3FA4C4E}" destId="{015384A8-6809-4384-AAE7-91AB05D802FC}" srcOrd="4" destOrd="0" parTransId="{0C4E1AA9-AF57-48A2-AACB-8AA957233437}" sibTransId="{D084DFE2-EBB6-4E59-9B00-3079DB9AB00D}"/>
    <dgm:cxn modelId="{67B698E1-BAD7-4E2A-964A-78222B5B01A5}" srcId="{68C7110E-3330-41C1-835E-3EE9D3FA4C4E}" destId="{5266EBC4-8BEE-4490-A072-31D81F91F8A1}" srcOrd="9" destOrd="0" parTransId="{CD94B696-BC39-43F7-81D8-4557F18FC3F3}" sibTransId="{75843F43-E90C-4CCC-BB91-C5B1A8855E8B}"/>
    <dgm:cxn modelId="{7496FB93-2946-493B-A248-CF856E4ED2B0}" type="presParOf" srcId="{8E42BBBB-D13C-45E1-934A-810831FBCB89}" destId="{B7B059A1-C364-4912-B079-EDC12CE7C56A}" srcOrd="0" destOrd="0" presId="urn:microsoft.com/office/officeart/2005/8/layout/orgChart1"/>
    <dgm:cxn modelId="{51A57C63-404F-49E2-9F7E-16A7D4E750E6}" type="presParOf" srcId="{B7B059A1-C364-4912-B079-EDC12CE7C56A}" destId="{F3611EB8-5883-4252-A29D-B09CE1DE35A6}" srcOrd="0" destOrd="0" presId="urn:microsoft.com/office/officeart/2005/8/layout/orgChart1"/>
    <dgm:cxn modelId="{4F5BEA10-1128-4D29-874C-EFFADF98DD19}" type="presParOf" srcId="{F3611EB8-5883-4252-A29D-B09CE1DE35A6}" destId="{3A58C056-1EDA-488C-A504-CA91EB14D581}" srcOrd="0" destOrd="0" presId="urn:microsoft.com/office/officeart/2005/8/layout/orgChart1"/>
    <dgm:cxn modelId="{17430D3E-0E84-4869-BF30-4A507D7128DB}" type="presParOf" srcId="{F3611EB8-5883-4252-A29D-B09CE1DE35A6}" destId="{286E086E-B730-4F69-873F-2D3BBC54BF5A}" srcOrd="1" destOrd="0" presId="urn:microsoft.com/office/officeart/2005/8/layout/orgChart1"/>
    <dgm:cxn modelId="{C4A9D089-D2A9-4AA2-8022-F6503A4FBEBF}" type="presParOf" srcId="{B7B059A1-C364-4912-B079-EDC12CE7C56A}" destId="{30957D02-175B-4380-9826-44769D70C035}" srcOrd="1" destOrd="0" presId="urn:microsoft.com/office/officeart/2005/8/layout/orgChart1"/>
    <dgm:cxn modelId="{3DA77567-4863-4017-B4C0-39EBBFF1788F}" type="presParOf" srcId="{30957D02-175B-4380-9826-44769D70C035}" destId="{1A15C202-7FD1-411D-A34E-C5844CC6AF8A}" srcOrd="0" destOrd="0" presId="urn:microsoft.com/office/officeart/2005/8/layout/orgChart1"/>
    <dgm:cxn modelId="{508E5514-BD2E-44EF-86B6-F65B3F8B08E0}" type="presParOf" srcId="{30957D02-175B-4380-9826-44769D70C035}" destId="{C806179B-D3C7-4913-ABB4-DACBE49C6990}" srcOrd="1" destOrd="0" presId="urn:microsoft.com/office/officeart/2005/8/layout/orgChart1"/>
    <dgm:cxn modelId="{CC2F791B-C881-47A7-A3EE-FE0D349D256A}" type="presParOf" srcId="{C806179B-D3C7-4913-ABB4-DACBE49C6990}" destId="{EE578F95-DBBE-4CEB-A036-DC6DC2227285}" srcOrd="0" destOrd="0" presId="urn:microsoft.com/office/officeart/2005/8/layout/orgChart1"/>
    <dgm:cxn modelId="{E4C85423-3E0F-4538-A01F-60106177C186}" type="presParOf" srcId="{EE578F95-DBBE-4CEB-A036-DC6DC2227285}" destId="{CD07D7E0-E240-4495-A240-768B647C1B63}" srcOrd="0" destOrd="0" presId="urn:microsoft.com/office/officeart/2005/8/layout/orgChart1"/>
    <dgm:cxn modelId="{803451FE-E6DB-4445-884A-E911C9172A9B}" type="presParOf" srcId="{EE578F95-DBBE-4CEB-A036-DC6DC2227285}" destId="{D8169767-E348-4D41-AFD4-42390B2DB0BF}" srcOrd="1" destOrd="0" presId="urn:microsoft.com/office/officeart/2005/8/layout/orgChart1"/>
    <dgm:cxn modelId="{21CDFECC-5EC4-40D2-B87C-4CA4E74F8176}" type="presParOf" srcId="{C806179B-D3C7-4913-ABB4-DACBE49C6990}" destId="{E46B8BE4-7F63-45FF-B964-291B0B94EC51}" srcOrd="1" destOrd="0" presId="urn:microsoft.com/office/officeart/2005/8/layout/orgChart1"/>
    <dgm:cxn modelId="{E9D5E186-D821-44DE-BD3E-98FF377764CD}" type="presParOf" srcId="{C806179B-D3C7-4913-ABB4-DACBE49C6990}" destId="{1EC3A294-95B1-4699-B662-10DBDB759683}" srcOrd="2" destOrd="0" presId="urn:microsoft.com/office/officeart/2005/8/layout/orgChart1"/>
    <dgm:cxn modelId="{8DDE0EA7-1E32-48D3-AB07-0202B6EE58FB}" type="presParOf" srcId="{30957D02-175B-4380-9826-44769D70C035}" destId="{35DC995D-AB94-483C-B9BB-A228D12D9027}" srcOrd="2" destOrd="0" presId="urn:microsoft.com/office/officeart/2005/8/layout/orgChart1"/>
    <dgm:cxn modelId="{617BA179-B19F-4118-B603-CA3943252D4E}" type="presParOf" srcId="{30957D02-175B-4380-9826-44769D70C035}" destId="{97177413-BC36-494F-96C9-7A5D5723BFD3}" srcOrd="3" destOrd="0" presId="urn:microsoft.com/office/officeart/2005/8/layout/orgChart1"/>
    <dgm:cxn modelId="{D54C022C-3C0C-4234-A93B-361815FF2CCF}" type="presParOf" srcId="{97177413-BC36-494F-96C9-7A5D5723BFD3}" destId="{9E056FE1-F887-4310-9F92-26689A9BD29E}" srcOrd="0" destOrd="0" presId="urn:microsoft.com/office/officeart/2005/8/layout/orgChart1"/>
    <dgm:cxn modelId="{880A16B4-58BA-4F8E-AF23-F716A62EC594}" type="presParOf" srcId="{9E056FE1-F887-4310-9F92-26689A9BD29E}" destId="{AEAD7283-40EE-444A-BF63-F52F82B403B7}" srcOrd="0" destOrd="0" presId="urn:microsoft.com/office/officeart/2005/8/layout/orgChart1"/>
    <dgm:cxn modelId="{EF489178-A748-4310-947E-EC323CD47C76}" type="presParOf" srcId="{9E056FE1-F887-4310-9F92-26689A9BD29E}" destId="{3B59E86B-04E5-4B55-90E7-7ACC8014C680}" srcOrd="1" destOrd="0" presId="urn:microsoft.com/office/officeart/2005/8/layout/orgChart1"/>
    <dgm:cxn modelId="{6E1063B6-9B8C-4AA5-899F-6164B3025BB9}" type="presParOf" srcId="{97177413-BC36-494F-96C9-7A5D5723BFD3}" destId="{9689D869-8200-4246-98D1-4EBFCEDC9C5D}" srcOrd="1" destOrd="0" presId="urn:microsoft.com/office/officeart/2005/8/layout/orgChart1"/>
    <dgm:cxn modelId="{3A22AA64-C760-4831-9A7A-1FE3480DAC53}" type="presParOf" srcId="{9689D869-8200-4246-98D1-4EBFCEDC9C5D}" destId="{C90312C6-FCDD-47F3-9FDC-00615F7BEE5E}" srcOrd="0" destOrd="0" presId="urn:microsoft.com/office/officeart/2005/8/layout/orgChart1"/>
    <dgm:cxn modelId="{C808734F-9617-448B-BD9D-E1CD2D7849C1}" type="presParOf" srcId="{9689D869-8200-4246-98D1-4EBFCEDC9C5D}" destId="{F8D3DCD2-79E0-4507-9508-616CBE10C53B}" srcOrd="1" destOrd="0" presId="urn:microsoft.com/office/officeart/2005/8/layout/orgChart1"/>
    <dgm:cxn modelId="{854773DD-A795-4F89-B7C5-3545A8C648FF}" type="presParOf" srcId="{F8D3DCD2-79E0-4507-9508-616CBE10C53B}" destId="{5243BA61-2E59-4685-89DB-9FFAB72A969B}" srcOrd="0" destOrd="0" presId="urn:microsoft.com/office/officeart/2005/8/layout/orgChart1"/>
    <dgm:cxn modelId="{D2A5BA51-4607-41AC-A006-493BA6EA80E4}" type="presParOf" srcId="{5243BA61-2E59-4685-89DB-9FFAB72A969B}" destId="{58BCC7DC-D179-4308-9BA5-F2BD00CDA55E}" srcOrd="0" destOrd="0" presId="urn:microsoft.com/office/officeart/2005/8/layout/orgChart1"/>
    <dgm:cxn modelId="{57EF6791-A399-4097-B1C3-91E1CB076D57}" type="presParOf" srcId="{5243BA61-2E59-4685-89DB-9FFAB72A969B}" destId="{D1AC9E47-93DE-4776-9CB7-902EB32AE2CB}" srcOrd="1" destOrd="0" presId="urn:microsoft.com/office/officeart/2005/8/layout/orgChart1"/>
    <dgm:cxn modelId="{C8DDC575-2BA9-4C77-836E-7E55DBAA4143}" type="presParOf" srcId="{F8D3DCD2-79E0-4507-9508-616CBE10C53B}" destId="{B15AD5DC-4218-4296-A353-BD1160241190}" srcOrd="1" destOrd="0" presId="urn:microsoft.com/office/officeart/2005/8/layout/orgChart1"/>
    <dgm:cxn modelId="{2FAD7474-DBBC-452B-BFB0-86B7EDDD183D}" type="presParOf" srcId="{F8D3DCD2-79E0-4507-9508-616CBE10C53B}" destId="{47B5901C-0AC5-442D-856B-727CE478084C}" srcOrd="2" destOrd="0" presId="urn:microsoft.com/office/officeart/2005/8/layout/orgChart1"/>
    <dgm:cxn modelId="{D25191B9-0775-47E9-83B4-600595DED2E4}" type="presParOf" srcId="{9689D869-8200-4246-98D1-4EBFCEDC9C5D}" destId="{984C5B46-D0C4-4853-8645-8F2081E886C2}" srcOrd="2" destOrd="0" presId="urn:microsoft.com/office/officeart/2005/8/layout/orgChart1"/>
    <dgm:cxn modelId="{D618312D-4344-46D6-9BD4-540BAB4351E1}" type="presParOf" srcId="{9689D869-8200-4246-98D1-4EBFCEDC9C5D}" destId="{E13C4100-CDCC-423B-8DB1-C9E632681A55}" srcOrd="3" destOrd="0" presId="urn:microsoft.com/office/officeart/2005/8/layout/orgChart1"/>
    <dgm:cxn modelId="{92684181-260E-45C6-8BCC-8209EB997097}" type="presParOf" srcId="{E13C4100-CDCC-423B-8DB1-C9E632681A55}" destId="{3FC03FD4-9F79-4415-BF0D-CB7455DCCE72}" srcOrd="0" destOrd="0" presId="urn:microsoft.com/office/officeart/2005/8/layout/orgChart1"/>
    <dgm:cxn modelId="{E8BA35D0-368F-4D05-B7D1-549B7E175CE0}" type="presParOf" srcId="{3FC03FD4-9F79-4415-BF0D-CB7455DCCE72}" destId="{2E82834A-2F11-4627-AE15-67D801F8485D}" srcOrd="0" destOrd="0" presId="urn:microsoft.com/office/officeart/2005/8/layout/orgChart1"/>
    <dgm:cxn modelId="{B913583F-6969-4880-A698-CBDE97A39FF5}" type="presParOf" srcId="{3FC03FD4-9F79-4415-BF0D-CB7455DCCE72}" destId="{89EC372C-850F-43DD-BB5C-80B5741B2A33}" srcOrd="1" destOrd="0" presId="urn:microsoft.com/office/officeart/2005/8/layout/orgChart1"/>
    <dgm:cxn modelId="{342E9419-15C5-4DC8-8540-C820A3080985}" type="presParOf" srcId="{E13C4100-CDCC-423B-8DB1-C9E632681A55}" destId="{17213DCC-7403-4B81-9578-D4A6E1B97E01}" srcOrd="1" destOrd="0" presId="urn:microsoft.com/office/officeart/2005/8/layout/orgChart1"/>
    <dgm:cxn modelId="{89EC484B-8E3E-46BE-8E95-6E407A827803}" type="presParOf" srcId="{E13C4100-CDCC-423B-8DB1-C9E632681A55}" destId="{F6564A7E-CA80-4A34-96EA-D4E68AB6F424}" srcOrd="2" destOrd="0" presId="urn:microsoft.com/office/officeart/2005/8/layout/orgChart1"/>
    <dgm:cxn modelId="{5CD3E46C-DB4B-4B0D-BBB5-CA52AB7FAEBD}" type="presParOf" srcId="{9689D869-8200-4246-98D1-4EBFCEDC9C5D}" destId="{CFE40F27-605E-4B84-B74E-D7B6D367389D}" srcOrd="4" destOrd="0" presId="urn:microsoft.com/office/officeart/2005/8/layout/orgChart1"/>
    <dgm:cxn modelId="{EFF04F05-CC40-4A15-A205-4AF21B74B186}" type="presParOf" srcId="{9689D869-8200-4246-98D1-4EBFCEDC9C5D}" destId="{5BA4ABB8-603F-4911-BC31-70F6B6943BE7}" srcOrd="5" destOrd="0" presId="urn:microsoft.com/office/officeart/2005/8/layout/orgChart1"/>
    <dgm:cxn modelId="{67801E72-03E9-414D-B7B6-1FE6DC5D6571}" type="presParOf" srcId="{5BA4ABB8-603F-4911-BC31-70F6B6943BE7}" destId="{53589714-34FA-4789-8E0F-F409CD079038}" srcOrd="0" destOrd="0" presId="urn:microsoft.com/office/officeart/2005/8/layout/orgChart1"/>
    <dgm:cxn modelId="{40C3F2B3-D8AE-4B08-8166-A5914BDC3C70}" type="presParOf" srcId="{53589714-34FA-4789-8E0F-F409CD079038}" destId="{2651D6D0-0FEF-4A89-A758-08F255B2B1DA}" srcOrd="0" destOrd="0" presId="urn:microsoft.com/office/officeart/2005/8/layout/orgChart1"/>
    <dgm:cxn modelId="{910F0AA2-7FF3-44F8-84CA-0F72C2F87586}" type="presParOf" srcId="{53589714-34FA-4789-8E0F-F409CD079038}" destId="{D58D3002-C9CC-4694-8FD3-0AFC6C148B6F}" srcOrd="1" destOrd="0" presId="urn:microsoft.com/office/officeart/2005/8/layout/orgChart1"/>
    <dgm:cxn modelId="{89D95086-07E2-4D28-9363-2D8EF2A456D2}" type="presParOf" srcId="{5BA4ABB8-603F-4911-BC31-70F6B6943BE7}" destId="{DC174077-D210-4ADB-86B6-6414B8A95B30}" srcOrd="1" destOrd="0" presId="urn:microsoft.com/office/officeart/2005/8/layout/orgChart1"/>
    <dgm:cxn modelId="{2BCB0DAA-C82C-4054-BAF2-83F28D924BDB}" type="presParOf" srcId="{5BA4ABB8-603F-4911-BC31-70F6B6943BE7}" destId="{1DBF2B7D-6316-491D-B161-4141D6E54E42}" srcOrd="2" destOrd="0" presId="urn:microsoft.com/office/officeart/2005/8/layout/orgChart1"/>
    <dgm:cxn modelId="{4847E442-073A-4332-99D8-C0A36656C6D4}" type="presParOf" srcId="{9689D869-8200-4246-98D1-4EBFCEDC9C5D}" destId="{98E3ACB7-489B-4671-9F16-D617F7C2168D}" srcOrd="6" destOrd="0" presId="urn:microsoft.com/office/officeart/2005/8/layout/orgChart1"/>
    <dgm:cxn modelId="{BF5A6FA4-F565-4C21-A305-B87147464BAC}" type="presParOf" srcId="{9689D869-8200-4246-98D1-4EBFCEDC9C5D}" destId="{E017CBAC-EFE1-49A7-8BA8-04BD4ECE093B}" srcOrd="7" destOrd="0" presId="urn:microsoft.com/office/officeart/2005/8/layout/orgChart1"/>
    <dgm:cxn modelId="{0F54D37B-F6B3-4905-BB5E-0B133179D289}" type="presParOf" srcId="{E017CBAC-EFE1-49A7-8BA8-04BD4ECE093B}" destId="{2372650D-1A0B-4B1E-B50E-4D162464914F}" srcOrd="0" destOrd="0" presId="urn:microsoft.com/office/officeart/2005/8/layout/orgChart1"/>
    <dgm:cxn modelId="{0FACA943-12B8-400B-B2FF-34978EF91C4A}" type="presParOf" srcId="{2372650D-1A0B-4B1E-B50E-4D162464914F}" destId="{89983100-048C-4117-B4B5-077C2FA8C2A0}" srcOrd="0" destOrd="0" presId="urn:microsoft.com/office/officeart/2005/8/layout/orgChart1"/>
    <dgm:cxn modelId="{953F39D6-6458-45C2-9E74-52333E317479}" type="presParOf" srcId="{2372650D-1A0B-4B1E-B50E-4D162464914F}" destId="{F805CAEC-3421-4CD8-BB16-E64F78B19F14}" srcOrd="1" destOrd="0" presId="urn:microsoft.com/office/officeart/2005/8/layout/orgChart1"/>
    <dgm:cxn modelId="{B1BF4F66-E740-4FF1-988F-EEC8CD5F17D0}" type="presParOf" srcId="{E017CBAC-EFE1-49A7-8BA8-04BD4ECE093B}" destId="{FC30EECE-7372-44F5-AEF6-F271A254CD7A}" srcOrd="1" destOrd="0" presId="urn:microsoft.com/office/officeart/2005/8/layout/orgChart1"/>
    <dgm:cxn modelId="{D71D4AA3-A0B7-40F2-A866-3998AC90C5A0}" type="presParOf" srcId="{E017CBAC-EFE1-49A7-8BA8-04BD4ECE093B}" destId="{AE13D5B9-7B98-4110-8E43-C1A3F2BB3427}" srcOrd="2" destOrd="0" presId="urn:microsoft.com/office/officeart/2005/8/layout/orgChart1"/>
    <dgm:cxn modelId="{6A8D4AFC-3949-40A1-B952-7B5A8F76EBF3}" type="presParOf" srcId="{9689D869-8200-4246-98D1-4EBFCEDC9C5D}" destId="{A7B1B4A5-635A-439D-AC38-5AD844A72EDD}" srcOrd="8" destOrd="0" presId="urn:microsoft.com/office/officeart/2005/8/layout/orgChart1"/>
    <dgm:cxn modelId="{36D128A7-2A16-4FC3-B1E2-7FB6E301245A}" type="presParOf" srcId="{9689D869-8200-4246-98D1-4EBFCEDC9C5D}" destId="{A5F9FBDE-EBB0-4464-96E2-148357667D84}" srcOrd="9" destOrd="0" presId="urn:microsoft.com/office/officeart/2005/8/layout/orgChart1"/>
    <dgm:cxn modelId="{866863E8-D442-4923-A713-102066873E09}" type="presParOf" srcId="{A5F9FBDE-EBB0-4464-96E2-148357667D84}" destId="{8A98B378-C294-4540-916E-6BBB91BB8EF1}" srcOrd="0" destOrd="0" presId="urn:microsoft.com/office/officeart/2005/8/layout/orgChart1"/>
    <dgm:cxn modelId="{BA4C4327-F5F8-47E3-B8B0-34C7B85980D7}" type="presParOf" srcId="{8A98B378-C294-4540-916E-6BBB91BB8EF1}" destId="{3B3139E1-5671-4543-8A17-279827388C17}" srcOrd="0" destOrd="0" presId="urn:microsoft.com/office/officeart/2005/8/layout/orgChart1"/>
    <dgm:cxn modelId="{C48B9DD7-DF64-4CF3-ADD7-B796F8490AE1}" type="presParOf" srcId="{8A98B378-C294-4540-916E-6BBB91BB8EF1}" destId="{EBA619E2-EEB1-4A55-A28E-0BC332D961B3}" srcOrd="1" destOrd="0" presId="urn:microsoft.com/office/officeart/2005/8/layout/orgChart1"/>
    <dgm:cxn modelId="{DCA77B5A-3EB4-45EC-807C-A0F3512EEF0D}" type="presParOf" srcId="{A5F9FBDE-EBB0-4464-96E2-148357667D84}" destId="{04856D22-CAC1-423C-AE38-0607169A0287}" srcOrd="1" destOrd="0" presId="urn:microsoft.com/office/officeart/2005/8/layout/orgChart1"/>
    <dgm:cxn modelId="{7010A8B2-8D32-4F12-AEFF-3EFBDD77E271}" type="presParOf" srcId="{A5F9FBDE-EBB0-4464-96E2-148357667D84}" destId="{5548401E-0210-4DD0-AD9D-B8FB341B1A5E}" srcOrd="2" destOrd="0" presId="urn:microsoft.com/office/officeart/2005/8/layout/orgChart1"/>
    <dgm:cxn modelId="{F55A01BE-00C6-4362-B966-47AA80913F3A}" type="presParOf" srcId="{9689D869-8200-4246-98D1-4EBFCEDC9C5D}" destId="{72EB2529-9AD6-4BAF-8FA5-A4641AF07849}" srcOrd="10" destOrd="0" presId="urn:microsoft.com/office/officeart/2005/8/layout/orgChart1"/>
    <dgm:cxn modelId="{72AC6B2D-9BEB-44BB-A5C8-401BA5B9CE76}" type="presParOf" srcId="{9689D869-8200-4246-98D1-4EBFCEDC9C5D}" destId="{2AF22E82-00B4-4717-B41E-6624E0228800}" srcOrd="11" destOrd="0" presId="urn:microsoft.com/office/officeart/2005/8/layout/orgChart1"/>
    <dgm:cxn modelId="{0C79B70A-DCB1-465B-AFD2-BDF80A0CAFF1}" type="presParOf" srcId="{2AF22E82-00B4-4717-B41E-6624E0228800}" destId="{F712EAA9-FCF0-4AA7-8A06-86434E031C6C}" srcOrd="0" destOrd="0" presId="urn:microsoft.com/office/officeart/2005/8/layout/orgChart1"/>
    <dgm:cxn modelId="{ABA3A362-02B1-4178-8745-AAA9B13FFE80}" type="presParOf" srcId="{F712EAA9-FCF0-4AA7-8A06-86434E031C6C}" destId="{F5CC96C4-F37A-4E91-8C0D-1E39A871FDBB}" srcOrd="0" destOrd="0" presId="urn:microsoft.com/office/officeart/2005/8/layout/orgChart1"/>
    <dgm:cxn modelId="{F4549FF4-EEA1-433F-9F8F-12507CBF531D}" type="presParOf" srcId="{F712EAA9-FCF0-4AA7-8A06-86434E031C6C}" destId="{7994C50A-1650-460A-942A-405B983338F9}" srcOrd="1" destOrd="0" presId="urn:microsoft.com/office/officeart/2005/8/layout/orgChart1"/>
    <dgm:cxn modelId="{CF66D034-BA1E-4535-87B5-6E01AB8B5C04}" type="presParOf" srcId="{2AF22E82-00B4-4717-B41E-6624E0228800}" destId="{31217510-0D66-40E8-AA5E-3FA1080A33D8}" srcOrd="1" destOrd="0" presId="urn:microsoft.com/office/officeart/2005/8/layout/orgChart1"/>
    <dgm:cxn modelId="{D9A56054-9476-4A9A-B192-D591597FDAE5}" type="presParOf" srcId="{2AF22E82-00B4-4717-B41E-6624E0228800}" destId="{67B79C22-6528-43E9-8212-428BD7A7D053}" srcOrd="2" destOrd="0" presId="urn:microsoft.com/office/officeart/2005/8/layout/orgChart1"/>
    <dgm:cxn modelId="{9A64F92F-FAA9-486A-BBF8-C4B697BFBC5F}" type="presParOf" srcId="{9689D869-8200-4246-98D1-4EBFCEDC9C5D}" destId="{117BEE01-B298-47BC-AFD1-BF1FA38316B3}" srcOrd="12" destOrd="0" presId="urn:microsoft.com/office/officeart/2005/8/layout/orgChart1"/>
    <dgm:cxn modelId="{F0AE2B82-73B7-48C2-B07D-2B848ECF5A16}" type="presParOf" srcId="{9689D869-8200-4246-98D1-4EBFCEDC9C5D}" destId="{A895A91D-C05E-4B98-837E-C63FC918D45D}" srcOrd="13" destOrd="0" presId="urn:microsoft.com/office/officeart/2005/8/layout/orgChart1"/>
    <dgm:cxn modelId="{F71D2102-6575-4850-8E58-661EDD36A4EC}" type="presParOf" srcId="{A895A91D-C05E-4B98-837E-C63FC918D45D}" destId="{3DA434E0-E866-4365-83F9-0D33F0CDF907}" srcOrd="0" destOrd="0" presId="urn:microsoft.com/office/officeart/2005/8/layout/orgChart1"/>
    <dgm:cxn modelId="{03BB0300-6C12-4DEE-A720-553C21E4D05D}" type="presParOf" srcId="{3DA434E0-E866-4365-83F9-0D33F0CDF907}" destId="{66AACBED-5212-46AA-9CF9-262F20C1ECB2}" srcOrd="0" destOrd="0" presId="urn:microsoft.com/office/officeart/2005/8/layout/orgChart1"/>
    <dgm:cxn modelId="{E3C99A84-1143-400B-94EB-52EFF008ED59}" type="presParOf" srcId="{3DA434E0-E866-4365-83F9-0D33F0CDF907}" destId="{E0A9B5D9-4385-4E06-B551-B24C8DD17E26}" srcOrd="1" destOrd="0" presId="urn:microsoft.com/office/officeart/2005/8/layout/orgChart1"/>
    <dgm:cxn modelId="{EC433338-7323-4967-95E3-3BB7608B79D2}" type="presParOf" srcId="{A895A91D-C05E-4B98-837E-C63FC918D45D}" destId="{F29C599A-7A4E-4A58-9CE3-9AF0935E7AB1}" srcOrd="1" destOrd="0" presId="urn:microsoft.com/office/officeart/2005/8/layout/orgChart1"/>
    <dgm:cxn modelId="{CFF5F551-30DC-4983-BC78-F2D54AB8F79C}" type="presParOf" srcId="{A895A91D-C05E-4B98-837E-C63FC918D45D}" destId="{4A381FF4-932C-4883-9C37-6E36472F663B}" srcOrd="2" destOrd="0" presId="urn:microsoft.com/office/officeart/2005/8/layout/orgChart1"/>
    <dgm:cxn modelId="{689879B3-DA52-4201-9B43-FF5E8BFC636D}" type="presParOf" srcId="{9689D869-8200-4246-98D1-4EBFCEDC9C5D}" destId="{5B1D86B9-0A3D-4DD4-ACA9-498748345AA6}" srcOrd="14" destOrd="0" presId="urn:microsoft.com/office/officeart/2005/8/layout/orgChart1"/>
    <dgm:cxn modelId="{91E11975-49BD-41EB-A35A-E8C5BA357786}" type="presParOf" srcId="{9689D869-8200-4246-98D1-4EBFCEDC9C5D}" destId="{89636529-85DA-47A7-90AD-DE6D969FC225}" srcOrd="15" destOrd="0" presId="urn:microsoft.com/office/officeart/2005/8/layout/orgChart1"/>
    <dgm:cxn modelId="{FB25CE52-B03C-401B-BEA7-160F31BAA663}" type="presParOf" srcId="{89636529-85DA-47A7-90AD-DE6D969FC225}" destId="{5B033CAB-F68C-4B25-8056-755D0AAD81EE}" srcOrd="0" destOrd="0" presId="urn:microsoft.com/office/officeart/2005/8/layout/orgChart1"/>
    <dgm:cxn modelId="{95825A04-3C93-421D-B5D1-8F16EDC588E1}" type="presParOf" srcId="{5B033CAB-F68C-4B25-8056-755D0AAD81EE}" destId="{34770415-5927-4EE1-85C7-569E842F9BC6}" srcOrd="0" destOrd="0" presId="urn:microsoft.com/office/officeart/2005/8/layout/orgChart1"/>
    <dgm:cxn modelId="{14FCE8F4-237C-4C2B-9365-CCE3671BE31F}" type="presParOf" srcId="{5B033CAB-F68C-4B25-8056-755D0AAD81EE}" destId="{657DAD8F-B899-4C45-919E-B87E0CC0226C}" srcOrd="1" destOrd="0" presId="urn:microsoft.com/office/officeart/2005/8/layout/orgChart1"/>
    <dgm:cxn modelId="{423FEEA1-D810-4C1B-9D74-1BC3C0830C07}" type="presParOf" srcId="{89636529-85DA-47A7-90AD-DE6D969FC225}" destId="{A311BC3E-59C6-4A08-93A7-126FAE4E7266}" srcOrd="1" destOrd="0" presId="urn:microsoft.com/office/officeart/2005/8/layout/orgChart1"/>
    <dgm:cxn modelId="{E97C3A61-EE01-43BD-87BF-5B5B0142B5E1}" type="presParOf" srcId="{89636529-85DA-47A7-90AD-DE6D969FC225}" destId="{F26A81A5-5A3F-4688-B551-DFC0E0B3BFCB}" srcOrd="2" destOrd="0" presId="urn:microsoft.com/office/officeart/2005/8/layout/orgChart1"/>
    <dgm:cxn modelId="{3B986554-9D17-4C66-8174-DA64E6485D14}" type="presParOf" srcId="{9689D869-8200-4246-98D1-4EBFCEDC9C5D}" destId="{C58BEDF8-AB91-408F-8A37-CCAAEE66765F}" srcOrd="16" destOrd="0" presId="urn:microsoft.com/office/officeart/2005/8/layout/orgChart1"/>
    <dgm:cxn modelId="{5237E3BE-14BC-4146-87C3-D90176A567B3}" type="presParOf" srcId="{9689D869-8200-4246-98D1-4EBFCEDC9C5D}" destId="{B4EBCC3C-6BF5-466D-9BBC-186965B3D5BC}" srcOrd="17" destOrd="0" presId="urn:microsoft.com/office/officeart/2005/8/layout/orgChart1"/>
    <dgm:cxn modelId="{A47B027A-68A9-4591-982B-55DC47BEA14F}" type="presParOf" srcId="{B4EBCC3C-6BF5-466D-9BBC-186965B3D5BC}" destId="{4848C4CF-C206-4513-93E5-81FBC15801A2}" srcOrd="0" destOrd="0" presId="urn:microsoft.com/office/officeart/2005/8/layout/orgChart1"/>
    <dgm:cxn modelId="{45BDD28F-594F-4B04-BFB9-0ED308EFD5F4}" type="presParOf" srcId="{4848C4CF-C206-4513-93E5-81FBC15801A2}" destId="{67051123-872F-4A03-B506-A1E13C76A083}" srcOrd="0" destOrd="0" presId="urn:microsoft.com/office/officeart/2005/8/layout/orgChart1"/>
    <dgm:cxn modelId="{685F383D-1142-4B9E-A6C8-C756E3AB2E57}" type="presParOf" srcId="{4848C4CF-C206-4513-93E5-81FBC15801A2}" destId="{079433DF-7E2A-4DEB-B5FF-4FB7C4DAD12A}" srcOrd="1" destOrd="0" presId="urn:microsoft.com/office/officeart/2005/8/layout/orgChart1"/>
    <dgm:cxn modelId="{1FF067DE-EA6A-427B-9EE1-2DBFD42F98AE}" type="presParOf" srcId="{B4EBCC3C-6BF5-466D-9BBC-186965B3D5BC}" destId="{4CB20D9F-1BE6-4FD1-888C-DB8D88C6002B}" srcOrd="1" destOrd="0" presId="urn:microsoft.com/office/officeart/2005/8/layout/orgChart1"/>
    <dgm:cxn modelId="{417BCB6C-31C5-4EE3-BA54-2F92FFADAB6D}" type="presParOf" srcId="{B4EBCC3C-6BF5-466D-9BBC-186965B3D5BC}" destId="{C9EE4718-B460-4D35-A8AF-4B5E829C06AF}" srcOrd="2" destOrd="0" presId="urn:microsoft.com/office/officeart/2005/8/layout/orgChart1"/>
    <dgm:cxn modelId="{799FD4AC-A04C-40D7-BE6D-4418F2225191}" type="presParOf" srcId="{9689D869-8200-4246-98D1-4EBFCEDC9C5D}" destId="{1A939F94-CCE9-4873-95B6-6544B7CB630D}" srcOrd="18" destOrd="0" presId="urn:microsoft.com/office/officeart/2005/8/layout/orgChart1"/>
    <dgm:cxn modelId="{860954DB-4348-451A-A5F2-98923FDBB54C}" type="presParOf" srcId="{9689D869-8200-4246-98D1-4EBFCEDC9C5D}" destId="{C5F71F84-A852-4379-81F3-8149A9446267}" srcOrd="19" destOrd="0" presId="urn:microsoft.com/office/officeart/2005/8/layout/orgChart1"/>
    <dgm:cxn modelId="{0386AB68-F6C5-43BD-9417-24A4EFA51EDD}" type="presParOf" srcId="{C5F71F84-A852-4379-81F3-8149A9446267}" destId="{C90D9CE6-B157-4B72-BBAC-FB71D73699E4}" srcOrd="0" destOrd="0" presId="urn:microsoft.com/office/officeart/2005/8/layout/orgChart1"/>
    <dgm:cxn modelId="{BFA0E930-5C4A-4474-B439-716EF8628655}" type="presParOf" srcId="{C90D9CE6-B157-4B72-BBAC-FB71D73699E4}" destId="{EC381460-0254-4B6C-8A74-79B11D430241}" srcOrd="0" destOrd="0" presId="urn:microsoft.com/office/officeart/2005/8/layout/orgChart1"/>
    <dgm:cxn modelId="{554583B1-E6D9-4E90-AA0C-DF87C640D5FC}" type="presParOf" srcId="{C90D9CE6-B157-4B72-BBAC-FB71D73699E4}" destId="{80CC45F8-294A-4059-8235-F4F5A7DE12D5}" srcOrd="1" destOrd="0" presId="urn:microsoft.com/office/officeart/2005/8/layout/orgChart1"/>
    <dgm:cxn modelId="{1FBF4D73-D0C2-4CFA-9586-EBFF5859CCDF}" type="presParOf" srcId="{C5F71F84-A852-4379-81F3-8149A9446267}" destId="{34BFC47A-3A5C-43B5-A8C3-3CFF246B9035}" srcOrd="1" destOrd="0" presId="urn:microsoft.com/office/officeart/2005/8/layout/orgChart1"/>
    <dgm:cxn modelId="{94ED5C6D-FE4D-496F-92E6-534F849C70AC}" type="presParOf" srcId="{C5F71F84-A852-4379-81F3-8149A9446267}" destId="{3DFB4536-DA6B-4374-AFB5-217E486C76CA}" srcOrd="2" destOrd="0" presId="urn:microsoft.com/office/officeart/2005/8/layout/orgChart1"/>
    <dgm:cxn modelId="{D244C6DA-BAE9-4E5C-97CA-EB389489FBC3}" type="presParOf" srcId="{9689D869-8200-4246-98D1-4EBFCEDC9C5D}" destId="{B0C4CAE5-C635-4E06-B204-188845E40901}" srcOrd="20" destOrd="0" presId="urn:microsoft.com/office/officeart/2005/8/layout/orgChart1"/>
    <dgm:cxn modelId="{A7830066-FB1C-474D-96D1-16855BDD784C}" type="presParOf" srcId="{9689D869-8200-4246-98D1-4EBFCEDC9C5D}" destId="{3CD48F80-D379-46BB-BAE3-E5ECE7C96B78}" srcOrd="21" destOrd="0" presId="urn:microsoft.com/office/officeart/2005/8/layout/orgChart1"/>
    <dgm:cxn modelId="{76E44A00-9B90-4997-950E-6EFCDF8101C2}" type="presParOf" srcId="{3CD48F80-D379-46BB-BAE3-E5ECE7C96B78}" destId="{17A62CC5-6BFE-45B4-9D6B-B0195E25E63B}" srcOrd="0" destOrd="0" presId="urn:microsoft.com/office/officeart/2005/8/layout/orgChart1"/>
    <dgm:cxn modelId="{893271DB-624A-4A1B-AB58-A95DB6094810}" type="presParOf" srcId="{17A62CC5-6BFE-45B4-9D6B-B0195E25E63B}" destId="{C3AB7D93-73B8-4463-BA1E-B97F11C37356}" srcOrd="0" destOrd="0" presId="urn:microsoft.com/office/officeart/2005/8/layout/orgChart1"/>
    <dgm:cxn modelId="{69D9B8C9-3AA2-48D6-887E-12326A8A2175}" type="presParOf" srcId="{17A62CC5-6BFE-45B4-9D6B-B0195E25E63B}" destId="{8E9D5067-2808-4A0E-8381-83CF13E05F33}" srcOrd="1" destOrd="0" presId="urn:microsoft.com/office/officeart/2005/8/layout/orgChart1"/>
    <dgm:cxn modelId="{9E8F57CF-988B-465C-8239-A6075B2890BF}" type="presParOf" srcId="{3CD48F80-D379-46BB-BAE3-E5ECE7C96B78}" destId="{425C7A7A-DB34-4EF4-9BDF-33B427F697A4}" srcOrd="1" destOrd="0" presId="urn:microsoft.com/office/officeart/2005/8/layout/orgChart1"/>
    <dgm:cxn modelId="{46B86D7E-1711-438E-B480-732A992BF1D8}" type="presParOf" srcId="{3CD48F80-D379-46BB-BAE3-E5ECE7C96B78}" destId="{FEA49EC9-A5F2-4FD7-B46A-0DCF870B4A9B}" srcOrd="2" destOrd="0" presId="urn:microsoft.com/office/officeart/2005/8/layout/orgChart1"/>
    <dgm:cxn modelId="{4EC5DE3E-1BC0-46BD-B2BB-FE22A0C07214}" type="presParOf" srcId="{9689D869-8200-4246-98D1-4EBFCEDC9C5D}" destId="{F4B6C441-07F4-4ACE-A3A5-EBF9E775F7D1}" srcOrd="22" destOrd="0" presId="urn:microsoft.com/office/officeart/2005/8/layout/orgChart1"/>
    <dgm:cxn modelId="{66E59875-38F7-4E79-8117-4E0FBE6ABA9F}" type="presParOf" srcId="{9689D869-8200-4246-98D1-4EBFCEDC9C5D}" destId="{846C0B20-05E2-4155-82BA-1CF1B615AB1D}" srcOrd="23" destOrd="0" presId="urn:microsoft.com/office/officeart/2005/8/layout/orgChart1"/>
    <dgm:cxn modelId="{27ABDA1D-01FC-44FD-BB5F-7DA1DB433A0E}" type="presParOf" srcId="{846C0B20-05E2-4155-82BA-1CF1B615AB1D}" destId="{113A964C-6355-4599-8F0F-3A55BB0B8EF7}" srcOrd="0" destOrd="0" presId="urn:microsoft.com/office/officeart/2005/8/layout/orgChart1"/>
    <dgm:cxn modelId="{8B1F53DB-0F8E-4881-B55E-CC5AB15297EC}" type="presParOf" srcId="{113A964C-6355-4599-8F0F-3A55BB0B8EF7}" destId="{74BD525C-6AE9-4C06-8B77-6C781AB4E825}" srcOrd="0" destOrd="0" presId="urn:microsoft.com/office/officeart/2005/8/layout/orgChart1"/>
    <dgm:cxn modelId="{F87DC98E-A540-4398-B907-6029DCB73D9A}" type="presParOf" srcId="{113A964C-6355-4599-8F0F-3A55BB0B8EF7}" destId="{EBC33CC6-7194-4FCF-B32E-001DD31C449D}" srcOrd="1" destOrd="0" presId="urn:microsoft.com/office/officeart/2005/8/layout/orgChart1"/>
    <dgm:cxn modelId="{05B59943-746C-4E93-9404-228F1C94CB3B}" type="presParOf" srcId="{846C0B20-05E2-4155-82BA-1CF1B615AB1D}" destId="{3978EC04-9DF1-4A85-8594-4E83C8C5106A}" srcOrd="1" destOrd="0" presId="urn:microsoft.com/office/officeart/2005/8/layout/orgChart1"/>
    <dgm:cxn modelId="{A6C313B4-8F87-43AE-9C8B-97B50696B80D}" type="presParOf" srcId="{846C0B20-05E2-4155-82BA-1CF1B615AB1D}" destId="{9914E2CC-6A46-4EC3-AEAD-B72C68CB6709}" srcOrd="2" destOrd="0" presId="urn:microsoft.com/office/officeart/2005/8/layout/orgChart1"/>
    <dgm:cxn modelId="{D24844A9-0057-44FD-90B4-8E4B4A7300B8}" type="presParOf" srcId="{97177413-BC36-494F-96C9-7A5D5723BFD3}" destId="{772B8FC9-2B60-4BB6-9027-C326587AA69C}" srcOrd="2" destOrd="0" presId="urn:microsoft.com/office/officeart/2005/8/layout/orgChart1"/>
    <dgm:cxn modelId="{F4C3DC19-9982-48C1-9A93-E7C5DFEFA10A}" type="presParOf" srcId="{B7B059A1-C364-4912-B079-EDC12CE7C56A}" destId="{CFF63DBD-41A5-4C41-8BD3-59BF2F712A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1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0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8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5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5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2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03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3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1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3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9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1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6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1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6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8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77E99E-56F4-4C35-9F98-EFE7CF44DD05}" type="datetimeFigureOut">
              <a:rPr lang="en-US" smtClean="0"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2BDC4FD-259B-4546-A17D-A0F74D2B4C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9" y="558830"/>
            <a:ext cx="1198111" cy="1254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53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25" y="1893669"/>
            <a:ext cx="8825658" cy="2677648"/>
          </a:xfrm>
        </p:spPr>
        <p:txBody>
          <a:bodyPr/>
          <a:lstStyle/>
          <a:p>
            <a:pPr algn="r"/>
            <a:r>
              <a:rPr lang="en-US" dirty="0" smtClean="0"/>
              <a:t>Strategies for Faculty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028" y="5215261"/>
            <a:ext cx="2845717" cy="8614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/>
              <a:t>Abe Bitok</a:t>
            </a:r>
          </a:p>
          <a:p>
            <a:pPr algn="ctr"/>
            <a:r>
              <a:rPr lang="en-US" b="1" dirty="0" smtClean="0"/>
              <a:t>Dean of Academics</a:t>
            </a:r>
          </a:p>
          <a:p>
            <a:pPr algn="ctr"/>
            <a:r>
              <a:rPr lang="en-US" b="1" dirty="0" err="1" smtClean="0"/>
              <a:t>DinÉ</a:t>
            </a:r>
            <a:r>
              <a:rPr lang="en-US" b="1" dirty="0" smtClean="0"/>
              <a:t> College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9" y="558830"/>
            <a:ext cx="2529357" cy="264838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60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Chair Evaluation</a:t>
            </a:r>
            <a:br>
              <a:rPr lang="en-US" dirty="0" smtClean="0"/>
            </a:br>
            <a:r>
              <a:rPr lang="en-US" dirty="0" smtClean="0"/>
              <a:t>and Recommendations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60" y="2338598"/>
            <a:ext cx="5516199" cy="4416370"/>
          </a:xfrm>
        </p:spPr>
      </p:pic>
    </p:spTree>
    <p:extLst>
      <p:ext uri="{BB962C8B-B14F-4D97-AF65-F5344CB8AC3E}">
        <p14:creationId xmlns:p14="http://schemas.microsoft.com/office/powerpoint/2010/main" val="4056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32906"/>
          </a:xfrm>
        </p:spPr>
        <p:txBody>
          <a:bodyPr>
            <a:normAutofit/>
          </a:bodyPr>
          <a:lstStyle/>
          <a:p>
            <a:r>
              <a:rPr lang="en-US" sz="2400" dirty="0"/>
              <a:t>What are the program's enrollments, retention, and graduation rates for the past three years? </a:t>
            </a:r>
          </a:p>
          <a:p>
            <a:r>
              <a:rPr lang="en-US" sz="2400" dirty="0" smtClean="0"/>
              <a:t>Discuss </a:t>
            </a:r>
            <a:r>
              <a:rPr lang="en-US" sz="2400" dirty="0"/>
              <a:t>the program's strengths, distinctiveness, and </a:t>
            </a:r>
            <a:r>
              <a:rPr lang="en-US" sz="2400" dirty="0" smtClean="0"/>
              <a:t>challenges</a:t>
            </a:r>
            <a:endParaRPr lang="en-US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opportunities exist to extend existing strengths? 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are the plans for overcoming the challenges? </a:t>
            </a:r>
          </a:p>
          <a:p>
            <a:r>
              <a:rPr lang="en-US" sz="2400" dirty="0" smtClean="0"/>
              <a:t>Describe </a:t>
            </a:r>
            <a:r>
              <a:rPr lang="en-US" sz="2400" dirty="0"/>
              <a:t>improvements that can only be addressed through additional </a:t>
            </a:r>
            <a:r>
              <a:rPr lang="en-US" sz="2400" dirty="0" smtClean="0"/>
              <a:t>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04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SNBH MODEL in relation to faculty Evaluation</a:t>
            </a:r>
          </a:p>
          <a:p>
            <a:r>
              <a:rPr lang="en-US" sz="3200" dirty="0" smtClean="0"/>
              <a:t>How do I share the findings with Faculty?</a:t>
            </a:r>
          </a:p>
          <a:p>
            <a:r>
              <a:rPr lang="en-US" sz="3200" dirty="0" smtClean="0"/>
              <a:t>What role do faculty play in Annual planning?</a:t>
            </a:r>
          </a:p>
          <a:p>
            <a:r>
              <a:rPr lang="en-US" sz="3200" dirty="0" smtClean="0"/>
              <a:t>What do I do with all this information?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45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and Answer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9" y="2420654"/>
            <a:ext cx="6555581" cy="4346635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881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Organizational Chart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62065262"/>
              </p:ext>
            </p:extLst>
          </p:nvPr>
        </p:nvGraphicFramePr>
        <p:xfrm>
          <a:off x="215721" y="2759297"/>
          <a:ext cx="11774510" cy="382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71" y="2745167"/>
            <a:ext cx="8825659" cy="34163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These slides are created to help frame discussion points with all of you as colleagues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218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Policy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32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smtClean="0">
                <a:latin typeface="BookmanOldStyle"/>
              </a:rPr>
              <a:t>Faculty </a:t>
            </a:r>
            <a:r>
              <a:rPr lang="en-US" sz="2100" dirty="0">
                <a:latin typeface="BookmanOldStyle"/>
              </a:rPr>
              <a:t>Contracts</a:t>
            </a:r>
          </a:p>
          <a:p>
            <a:r>
              <a:rPr lang="en-US" sz="2100" dirty="0" smtClean="0">
                <a:latin typeface="BookmanOldStyle"/>
              </a:rPr>
              <a:t> </a:t>
            </a:r>
            <a:r>
              <a:rPr lang="en-US" sz="2100" dirty="0">
                <a:latin typeface="BookmanOldStyle"/>
              </a:rPr>
              <a:t>A Continuing Faculty Contract may be offered when a faculty member </a:t>
            </a:r>
            <a:r>
              <a:rPr lang="en-US" sz="2100" dirty="0" smtClean="0">
                <a:latin typeface="BookmanOldStyle"/>
              </a:rPr>
              <a:t>successfully completes </a:t>
            </a:r>
            <a:r>
              <a:rPr lang="en-US" sz="2100" dirty="0">
                <a:latin typeface="BookmanOldStyle"/>
              </a:rPr>
              <a:t>the 1 year probationary period and is given a satisfactory </a:t>
            </a:r>
            <a:r>
              <a:rPr lang="en-US" sz="2100" dirty="0" smtClean="0">
                <a:latin typeface="BookmanOldStyle"/>
              </a:rPr>
              <a:t>performance evaluation</a:t>
            </a:r>
            <a:endParaRPr lang="en-US" sz="2100" dirty="0">
              <a:latin typeface="BookmanOldStyle"/>
            </a:endParaRPr>
          </a:p>
          <a:p>
            <a:r>
              <a:rPr lang="en-US" sz="2100" dirty="0" smtClean="0">
                <a:latin typeface="BookmanOldStyle"/>
              </a:rPr>
              <a:t>All </a:t>
            </a:r>
            <a:r>
              <a:rPr lang="en-US" sz="2100" dirty="0">
                <a:latin typeface="BookmanOldStyle"/>
              </a:rPr>
              <a:t>Faculty members who desire a new faculty contract shall notify the College </a:t>
            </a:r>
            <a:r>
              <a:rPr lang="en-US" sz="2100" dirty="0" smtClean="0">
                <a:latin typeface="BookmanOldStyle"/>
              </a:rPr>
              <a:t>with Intent </a:t>
            </a:r>
            <a:r>
              <a:rPr lang="en-US" sz="2100" dirty="0">
                <a:latin typeface="BookmanOldStyle"/>
              </a:rPr>
              <a:t>to Renew the Faculty Contract by December </a:t>
            </a:r>
            <a:r>
              <a:rPr lang="en-US" sz="2100" dirty="0" smtClean="0">
                <a:latin typeface="BookmanOldStyle"/>
              </a:rPr>
              <a:t>1</a:t>
            </a:r>
            <a:endParaRPr lang="en-US" sz="2100" dirty="0">
              <a:latin typeface="BookmanOldStyle"/>
            </a:endParaRPr>
          </a:p>
          <a:p>
            <a:r>
              <a:rPr lang="en-US" sz="2100" dirty="0" smtClean="0">
                <a:latin typeface="BookmanOldStyle"/>
              </a:rPr>
              <a:t>The </a:t>
            </a:r>
            <a:r>
              <a:rPr lang="en-US" sz="2100" dirty="0">
                <a:latin typeface="BookmanOldStyle"/>
              </a:rPr>
              <a:t>Division Chairs will recommend to the Academic Deans the renewal or </a:t>
            </a:r>
            <a:r>
              <a:rPr lang="en-US" sz="2100" dirty="0" smtClean="0">
                <a:latin typeface="BookmanOldStyle"/>
              </a:rPr>
              <a:t>non-renewal of </a:t>
            </a:r>
            <a:r>
              <a:rPr lang="en-US" sz="2100" dirty="0">
                <a:latin typeface="BookmanOldStyle"/>
              </a:rPr>
              <a:t>faculty contracts based on appropriate evaluations and reports by March </a:t>
            </a:r>
            <a:r>
              <a:rPr lang="en-US" sz="2100" dirty="0" smtClean="0">
                <a:latin typeface="BookmanOldStyle"/>
              </a:rPr>
              <a:t>1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951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Diné College</a:t>
            </a:r>
            <a:br>
              <a:rPr lang="en-US" dirty="0" smtClean="0"/>
            </a:br>
            <a:r>
              <a:rPr lang="en-US" dirty="0" smtClean="0"/>
              <a:t>Evaluation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55016"/>
            <a:ext cx="8825659" cy="3416300"/>
          </a:xfrm>
        </p:spPr>
        <p:txBody>
          <a:bodyPr/>
          <a:lstStyle/>
          <a:p>
            <a:r>
              <a:rPr lang="en-US" sz="2800" b="1" dirty="0" smtClean="0"/>
              <a:t>Peer to Peer Review</a:t>
            </a:r>
          </a:p>
          <a:p>
            <a:r>
              <a:rPr lang="en-US" sz="2800" b="1" dirty="0" smtClean="0"/>
              <a:t>Student Evaluation</a:t>
            </a:r>
          </a:p>
          <a:p>
            <a:r>
              <a:rPr lang="en-US" sz="2800" b="1" dirty="0"/>
              <a:t>End of Semester Report</a:t>
            </a:r>
            <a:endParaRPr lang="en-US" sz="2800" b="1" dirty="0" smtClean="0"/>
          </a:p>
          <a:p>
            <a:r>
              <a:rPr lang="en-US" sz="2800" b="1" dirty="0"/>
              <a:t>Chair Evaluation and </a:t>
            </a:r>
            <a:r>
              <a:rPr lang="en-US" sz="2800" b="1" dirty="0" smtClean="0"/>
              <a:t>Recommendation</a:t>
            </a:r>
          </a:p>
          <a:p>
            <a:r>
              <a:rPr lang="en-US" sz="2800" b="1" dirty="0" smtClean="0"/>
              <a:t>Program Review</a:t>
            </a:r>
          </a:p>
          <a:p>
            <a:r>
              <a:rPr lang="en-US" sz="2800" b="1" dirty="0" smtClean="0"/>
              <a:t>Annual Plans</a:t>
            </a:r>
            <a:endParaRPr lang="en-US" sz="2800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Peer to Peer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8963" r="3984"/>
          <a:stretch/>
        </p:blipFill>
        <p:spPr>
          <a:xfrm>
            <a:off x="1942454" y="2382354"/>
            <a:ext cx="7186411" cy="4406736"/>
          </a:xfrm>
        </p:spPr>
      </p:pic>
    </p:spTree>
    <p:extLst>
      <p:ext uri="{BB962C8B-B14F-4D97-AF65-F5344CB8AC3E}">
        <p14:creationId xmlns:p14="http://schemas.microsoft.com/office/powerpoint/2010/main" val="29321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Evaluation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t="8789" r="4480"/>
          <a:stretch/>
        </p:blipFill>
        <p:spPr>
          <a:xfrm>
            <a:off x="2000409" y="2311919"/>
            <a:ext cx="7070501" cy="4455928"/>
          </a:xfrm>
        </p:spPr>
      </p:pic>
    </p:spTree>
    <p:extLst>
      <p:ext uri="{BB962C8B-B14F-4D97-AF65-F5344CB8AC3E}">
        <p14:creationId xmlns:p14="http://schemas.microsoft.com/office/powerpoint/2010/main" val="4590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 of Semester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9" y="2410316"/>
            <a:ext cx="5362653" cy="43438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62" y="3172984"/>
            <a:ext cx="6341641" cy="281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 of Semester Report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(cont’d)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" y="2449100"/>
            <a:ext cx="5852160" cy="15018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" y="4313571"/>
            <a:ext cx="5852160" cy="2431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56" y="2449100"/>
            <a:ext cx="5852160" cy="290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1FD4F966D77B4CB5C744CD10045C68" ma:contentTypeVersion="2" ma:contentTypeDescription="Create a new document." ma:contentTypeScope="" ma:versionID="566e67ba45a91cbcc8a4959ff0dcb254">
  <xsd:schema xmlns:xsd="http://www.w3.org/2001/XMLSchema" xmlns:xs="http://www.w3.org/2001/XMLSchema" xmlns:p="http://schemas.microsoft.com/office/2006/metadata/properties" xmlns:ns2="883de5d1-f789-4d3a-8862-b6fadebe4854" targetNamespace="http://schemas.microsoft.com/office/2006/metadata/properties" ma:root="true" ma:fieldsID="c73410df04d65f456c68f91ca50a2468" ns2:_="">
    <xsd:import namespace="883de5d1-f789-4d3a-8862-b6fadebe4854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Date_x0020_Pso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de5d1-f789-4d3a-8862-b6fadebe485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/>
      </xsd:simpleType>
    </xsd:element>
    <xsd:element name="Date_x0020_Psoted" ma:index="9" nillable="true" ma:displayName="Date Posted" ma:default="2014-08-24T00:00:00Z" ma:format="DateOnly" ma:internalName="Date_x0020_Pso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83de5d1-f789-4d3a-8862-b6fadebe4854">The annual evaluation of faculty is an accreditation requirement and excellent practices. 
The purpose of faculty evaluation is provided with examples of how one TCU is doing this effectively.</Description0>
    <Date_x0020_Psoted xmlns="883de5d1-f789-4d3a-8862-b6fadebe4854">2014-08-24T00:00:00+00:00</Date_x0020_Psoted>
  </documentManagement>
</p:properties>
</file>

<file path=customXml/itemProps1.xml><?xml version="1.0" encoding="utf-8"?>
<ds:datastoreItem xmlns:ds="http://schemas.openxmlformats.org/officeDocument/2006/customXml" ds:itemID="{E314E7BD-43AE-4489-BD90-BE6D64B2992E}"/>
</file>

<file path=customXml/itemProps2.xml><?xml version="1.0" encoding="utf-8"?>
<ds:datastoreItem xmlns:ds="http://schemas.openxmlformats.org/officeDocument/2006/customXml" ds:itemID="{34885711-683C-4BAC-939F-D0F8A3ED3A50}"/>
</file>

<file path=customXml/itemProps3.xml><?xml version="1.0" encoding="utf-8"?>
<ds:datastoreItem xmlns:ds="http://schemas.openxmlformats.org/officeDocument/2006/customXml" ds:itemID="{E7E62D63-E400-41EB-B8BA-D60A846809BE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183</TotalTime>
  <Words>255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BookmanOldStyle</vt:lpstr>
      <vt:lpstr>Century Gothic</vt:lpstr>
      <vt:lpstr>Wingdings 3</vt:lpstr>
      <vt:lpstr>Ion Boardroom</vt:lpstr>
      <vt:lpstr>Strategies for Faculty Evaluation</vt:lpstr>
      <vt:lpstr>Organizational Chart</vt:lpstr>
      <vt:lpstr>Disclaimer</vt:lpstr>
      <vt:lpstr>Policy Statement</vt:lpstr>
      <vt:lpstr>Diné College Evaluation Requirements </vt:lpstr>
      <vt:lpstr>Peer to Peer Review</vt:lpstr>
      <vt:lpstr>Student Evaluation</vt:lpstr>
      <vt:lpstr>End of Semester Report</vt:lpstr>
      <vt:lpstr>End of Semester Report  (cont’d)</vt:lpstr>
      <vt:lpstr>Chair Evaluation and Recommendations</vt:lpstr>
      <vt:lpstr>Program Review</vt:lpstr>
      <vt:lpstr>So what?</vt:lpstr>
      <vt:lpstr>Questions and Answer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Faculty Evaluation</dc:title>
  <dc:creator>Abraham K. Bitok</dc:creator>
  <cp:lastModifiedBy>Abraham K. Bitok</cp:lastModifiedBy>
  <cp:revision>32</cp:revision>
  <dcterms:created xsi:type="dcterms:W3CDTF">2014-07-28T19:29:47Z</dcterms:created>
  <dcterms:modified xsi:type="dcterms:W3CDTF">2014-07-29T21:16:04Z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0x010100521FD4F966D77B4CB5C744CD10045C68</vt:lpwstr>
  </property>
</Properties>
</file>